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Lst>
  <p:sldSz cy="5143500" cx="9144000"/>
  <p:notesSz cx="6858000" cy="9144000"/>
  <p:embeddedFontLst>
    <p:embeddedFont>
      <p:font typeface="Proxima Nova"/>
      <p:regular r:id="rId96"/>
      <p:bold r:id="rId97"/>
      <p:italic r:id="rId98"/>
      <p:boldItalic r:id="rId99"/>
    </p:embeddedFont>
    <p:embeddedFont>
      <p:font typeface="Nunito"/>
      <p:regular r:id="rId100"/>
      <p:bold r:id="rId101"/>
      <p:italic r:id="rId102"/>
      <p:boldItalic r:id="rId103"/>
    </p:embeddedFont>
    <p:embeddedFont>
      <p:font typeface="Barlow Condensed SemiBold"/>
      <p:regular r:id="rId104"/>
      <p:bold r:id="rId105"/>
      <p:italic r:id="rId106"/>
      <p:boldItalic r:id="rId107"/>
    </p:embeddedFont>
    <p:embeddedFont>
      <p:font typeface="Barlow Condensed"/>
      <p:regular r:id="rId108"/>
      <p:bold r:id="rId109"/>
      <p:italic r:id="rId110"/>
      <p:boldItalic r:id="rId111"/>
    </p:embeddedFont>
    <p:embeddedFont>
      <p:font typeface="Nunito Sans SemiBold"/>
      <p:regular r:id="rId112"/>
      <p:bold r:id="rId113"/>
      <p:italic r:id="rId114"/>
      <p:boldItalic r:id="rId115"/>
    </p:embeddedFont>
    <p:embeddedFont>
      <p:font typeface="Brygada 1918"/>
      <p:regular r:id="rId116"/>
      <p:bold r:id="rId117"/>
      <p:italic r:id="rId118"/>
      <p:boldItalic r:id="rId119"/>
    </p:embeddedFont>
    <p:embeddedFont>
      <p:font typeface="Nunito Sans ExtraBold"/>
      <p:bold r:id="rId120"/>
      <p:boldItalic r:id="rId121"/>
    </p:embeddedFont>
    <p:embeddedFont>
      <p:font typeface="Barlow SemiBold"/>
      <p:regular r:id="rId122"/>
      <p:bold r:id="rId123"/>
      <p:italic r:id="rId124"/>
      <p:boldItalic r:id="rId125"/>
    </p:embeddedFont>
    <p:embeddedFont>
      <p:font typeface="Barlow"/>
      <p:regular r:id="rId126"/>
      <p:bold r:id="rId127"/>
      <p:italic r:id="rId128"/>
      <p:boldItalic r:id="rId129"/>
    </p:embeddedFont>
    <p:embeddedFont>
      <p:font typeface="Nunito SemiBold"/>
      <p:regular r:id="rId130"/>
      <p:bold r:id="rId131"/>
      <p:italic r:id="rId132"/>
      <p:boldItalic r:id="rId133"/>
    </p:embeddedFont>
    <p:embeddedFont>
      <p:font typeface="Barlow Medium"/>
      <p:regular r:id="rId134"/>
      <p:bold r:id="rId135"/>
      <p:italic r:id="rId136"/>
      <p:boldItalic r:id="rId137"/>
    </p:embeddedFont>
    <p:embeddedFont>
      <p:font typeface="Barlow Semi Condensed"/>
      <p:regular r:id="rId138"/>
      <p:bold r:id="rId139"/>
      <p:italic r:id="rId140"/>
      <p:boldItalic r:id="rId141"/>
    </p:embeddedFont>
    <p:embeddedFont>
      <p:font typeface="Barlow Semi Condensed SemiBold"/>
      <p:regular r:id="rId142"/>
      <p:bold r:id="rId143"/>
      <p:italic r:id="rId144"/>
      <p:boldItalic r:id="rId145"/>
    </p:embeddedFont>
    <p:embeddedFont>
      <p:font typeface="Nunito Sans"/>
      <p:regular r:id="rId146"/>
      <p:bold r:id="rId147"/>
      <p:italic r:id="rId148"/>
      <p:boldItalic r:id="rId1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150" roundtripDataSignature="AMtx7mi72Niy1WcXZn8y2grzOcouVlLzeA=="/>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Nick Streif"/>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2644D6D-9AFF-44BD-89CD-070681894CFF}">
  <a:tblStyle styleId="{F2644D6D-9AFF-44BD-89CD-070681894CF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BarlowCondensedSemiBold-boldItalic.fntdata"/><Relationship Id="rId106" Type="http://schemas.openxmlformats.org/officeDocument/2006/relationships/font" Target="fonts/BarlowCondensedSemiBold-italic.fntdata"/><Relationship Id="rId105" Type="http://schemas.openxmlformats.org/officeDocument/2006/relationships/font" Target="fonts/BarlowCondensedSemiBold-bold.fntdata"/><Relationship Id="rId104" Type="http://schemas.openxmlformats.org/officeDocument/2006/relationships/font" Target="fonts/BarlowCondensedSemiBold-regular.fntdata"/><Relationship Id="rId109" Type="http://schemas.openxmlformats.org/officeDocument/2006/relationships/font" Target="fonts/BarlowCondensed-bold.fntdata"/><Relationship Id="rId108" Type="http://schemas.openxmlformats.org/officeDocument/2006/relationships/font" Target="fonts/BarlowCondensed-regular.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Nunito-boldItalic.fntdata"/><Relationship Id="rId102" Type="http://schemas.openxmlformats.org/officeDocument/2006/relationships/font" Target="fonts/Nunito-italic.fntdata"/><Relationship Id="rId101" Type="http://schemas.openxmlformats.org/officeDocument/2006/relationships/font" Target="fonts/Nunito-bold.fntdata"/><Relationship Id="rId100" Type="http://schemas.openxmlformats.org/officeDocument/2006/relationships/font" Target="fonts/Nunito-regular.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9" Type="http://schemas.openxmlformats.org/officeDocument/2006/relationships/font" Target="fonts/Barlow-boldItalic.fntdata"/><Relationship Id="rId128" Type="http://schemas.openxmlformats.org/officeDocument/2006/relationships/font" Target="fonts/Barlow-italic.fntdata"/><Relationship Id="rId127" Type="http://schemas.openxmlformats.org/officeDocument/2006/relationships/font" Target="fonts/Barlow-bold.fntdata"/><Relationship Id="rId126" Type="http://schemas.openxmlformats.org/officeDocument/2006/relationships/font" Target="fonts/Barlow-regular.fntdata"/><Relationship Id="rId26" Type="http://schemas.openxmlformats.org/officeDocument/2006/relationships/slide" Target="slides/slide19.xml"/><Relationship Id="rId121" Type="http://schemas.openxmlformats.org/officeDocument/2006/relationships/font" Target="fonts/NunitoSansExtraBold-boldItalic.fntdata"/><Relationship Id="rId25" Type="http://schemas.openxmlformats.org/officeDocument/2006/relationships/slide" Target="slides/slide18.xml"/><Relationship Id="rId120" Type="http://schemas.openxmlformats.org/officeDocument/2006/relationships/font" Target="fonts/NunitoSansExtraBold-bold.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BarlowSemiBold-boldItalic.fntdata"/><Relationship Id="rId29" Type="http://schemas.openxmlformats.org/officeDocument/2006/relationships/slide" Target="slides/slide22.xml"/><Relationship Id="rId124" Type="http://schemas.openxmlformats.org/officeDocument/2006/relationships/font" Target="fonts/BarlowSemiBold-italic.fntdata"/><Relationship Id="rId123" Type="http://schemas.openxmlformats.org/officeDocument/2006/relationships/font" Target="fonts/BarlowSemiBold-bold.fntdata"/><Relationship Id="rId122" Type="http://schemas.openxmlformats.org/officeDocument/2006/relationships/font" Target="fonts/BarlowSemiBold-regular.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font" Target="fonts/ProximaNova-bold.fntdata"/><Relationship Id="rId96" Type="http://schemas.openxmlformats.org/officeDocument/2006/relationships/font" Target="fonts/ProximaNova-regular.fntdata"/><Relationship Id="rId11" Type="http://schemas.openxmlformats.org/officeDocument/2006/relationships/slide" Target="slides/slide4.xml"/><Relationship Id="rId99" Type="http://schemas.openxmlformats.org/officeDocument/2006/relationships/font" Target="fonts/ProximaNova-boldItalic.fntdata"/><Relationship Id="rId10" Type="http://schemas.openxmlformats.org/officeDocument/2006/relationships/slide" Target="slides/slide3.xml"/><Relationship Id="rId98" Type="http://schemas.openxmlformats.org/officeDocument/2006/relationships/font" Target="fonts/ProximaNova-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Brygada1918-italic.fntdata"/><Relationship Id="rId117" Type="http://schemas.openxmlformats.org/officeDocument/2006/relationships/font" Target="fonts/Brygada1918-bold.fntdata"/><Relationship Id="rId116" Type="http://schemas.openxmlformats.org/officeDocument/2006/relationships/font" Target="fonts/Brygada1918-regular.fntdata"/><Relationship Id="rId115" Type="http://schemas.openxmlformats.org/officeDocument/2006/relationships/font" Target="fonts/NunitoSansSemiBold-boldItalic.fntdata"/><Relationship Id="rId119" Type="http://schemas.openxmlformats.org/officeDocument/2006/relationships/font" Target="fonts/Brygada1918-boldItalic.fntdata"/><Relationship Id="rId15" Type="http://schemas.openxmlformats.org/officeDocument/2006/relationships/slide" Target="slides/slide8.xml"/><Relationship Id="rId110" Type="http://schemas.openxmlformats.org/officeDocument/2006/relationships/font" Target="fonts/BarlowCondense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NunitoSansSemiBold-italic.fntdata"/><Relationship Id="rId18" Type="http://schemas.openxmlformats.org/officeDocument/2006/relationships/slide" Target="slides/slide11.xml"/><Relationship Id="rId113" Type="http://schemas.openxmlformats.org/officeDocument/2006/relationships/font" Target="fonts/NunitoSansSemiBold-bold.fntdata"/><Relationship Id="rId112" Type="http://schemas.openxmlformats.org/officeDocument/2006/relationships/font" Target="fonts/NunitoSansSemiBold-regular.fntdata"/><Relationship Id="rId111" Type="http://schemas.openxmlformats.org/officeDocument/2006/relationships/font" Target="fonts/BarlowCondensed-boldItalic.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customschemas.google.com/relationships/presentationmetadata" Target="metadata"/><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NunitoSans-boldItalic.fntdata"/><Relationship Id="rId4" Type="http://schemas.openxmlformats.org/officeDocument/2006/relationships/tableStyles" Target="tableStyles.xml"/><Relationship Id="rId148" Type="http://schemas.openxmlformats.org/officeDocument/2006/relationships/font" Target="fonts/NunitoSans-italic.fntdata"/><Relationship Id="rId9" Type="http://schemas.openxmlformats.org/officeDocument/2006/relationships/slide" Target="slides/slide2.xml"/><Relationship Id="rId143" Type="http://schemas.openxmlformats.org/officeDocument/2006/relationships/font" Target="fonts/BarlowSemiCondensedSemiBold-bold.fntdata"/><Relationship Id="rId142" Type="http://schemas.openxmlformats.org/officeDocument/2006/relationships/font" Target="fonts/BarlowSemiCondensedSemiBold-regular.fntdata"/><Relationship Id="rId141" Type="http://schemas.openxmlformats.org/officeDocument/2006/relationships/font" Target="fonts/BarlowSemiCondensed-boldItalic.fntdata"/><Relationship Id="rId140" Type="http://schemas.openxmlformats.org/officeDocument/2006/relationships/font" Target="fonts/BarlowSemiCondensed-italic.fntdata"/><Relationship Id="rId5" Type="http://schemas.openxmlformats.org/officeDocument/2006/relationships/commentAuthors" Target="commentAuthors.xml"/><Relationship Id="rId147" Type="http://schemas.openxmlformats.org/officeDocument/2006/relationships/font" Target="fonts/NunitoSans-bold.fntdata"/><Relationship Id="rId6" Type="http://schemas.openxmlformats.org/officeDocument/2006/relationships/slideMaster" Target="slideMasters/slideMaster1.xml"/><Relationship Id="rId146" Type="http://schemas.openxmlformats.org/officeDocument/2006/relationships/font" Target="fonts/NunitoSans-regular.fntdata"/><Relationship Id="rId7" Type="http://schemas.openxmlformats.org/officeDocument/2006/relationships/notesMaster" Target="notesMasters/notesMaster1.xml"/><Relationship Id="rId145" Type="http://schemas.openxmlformats.org/officeDocument/2006/relationships/font" Target="fonts/BarlowSemiCondensedSemiBold-boldItalic.fntdata"/><Relationship Id="rId8" Type="http://schemas.openxmlformats.org/officeDocument/2006/relationships/slide" Target="slides/slide1.xml"/><Relationship Id="rId144" Type="http://schemas.openxmlformats.org/officeDocument/2006/relationships/font" Target="fonts/BarlowSemiCondensedSemiBold-italic.fntdata"/><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font" Target="fonts/BarlowSemiCondensed-bold.fntdata"/><Relationship Id="rId138" Type="http://schemas.openxmlformats.org/officeDocument/2006/relationships/font" Target="fonts/BarlowSemiCondensed-regular.fntdata"/><Relationship Id="rId137" Type="http://schemas.openxmlformats.org/officeDocument/2006/relationships/font" Target="fonts/BarlowMedium-boldItalic.fntdata"/><Relationship Id="rId132" Type="http://schemas.openxmlformats.org/officeDocument/2006/relationships/font" Target="fonts/NunitoSemiBold-italic.fntdata"/><Relationship Id="rId131" Type="http://schemas.openxmlformats.org/officeDocument/2006/relationships/font" Target="fonts/NunitoSemiBold-bold.fntdata"/><Relationship Id="rId130" Type="http://schemas.openxmlformats.org/officeDocument/2006/relationships/font" Target="fonts/NunitoSemiBold-regular.fntdata"/><Relationship Id="rId136" Type="http://schemas.openxmlformats.org/officeDocument/2006/relationships/font" Target="fonts/BarlowMedium-italic.fntdata"/><Relationship Id="rId135" Type="http://schemas.openxmlformats.org/officeDocument/2006/relationships/font" Target="fonts/BarlowMedium-bold.fntdata"/><Relationship Id="rId134" Type="http://schemas.openxmlformats.org/officeDocument/2006/relationships/font" Target="fonts/BarlowMedium-regular.fntdata"/><Relationship Id="rId133" Type="http://schemas.openxmlformats.org/officeDocument/2006/relationships/font" Target="fonts/NunitoSemiBold-boldItalic.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2-06T20:15:11.032">
    <p:pos x="6000" y="0"/>
    <p:text>@daniel.huss@generalassemb.ly speaker notes
_Assigned to daniel.huss@generalassemb.ly_</p:text>
    <p:extLst>
      <p:ext uri="{C676402C-5697-4E1C-873F-D02D1690AC5C}">
        <p15:threadingInfo timeZoneBias="0"/>
      </p:ext>
      <p:ext uri="http://customooxmlschemas.google.com/">
        <go:slidesCustomData xmlns:go="http://customooxmlschemas.google.com/" commentPostId="AAABfWsNx-k"/>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12-06T20:15:15.881">
    <p:pos x="6000" y="0"/>
    <p:text>@daniel.huss@generalassemb.ly speaker notes
_Assigned to daniel.huss@generalassemb.ly_</p:text>
    <p:extLst>
      <p:ext uri="{C676402C-5697-4E1C-873F-D02D1690AC5C}">
        <p15:threadingInfo timeZoneBias="0"/>
      </p:ext>
      <p:ext uri="http://customooxmlschemas.google.com/">
        <go:slidesCustomData xmlns:go="http://customooxmlschemas.google.com/" commentPostId="AAABfWsNx-s"/>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4-12-06T20:17:09.051">
    <p:pos x="6000" y="0"/>
    <p:text>@daniel.huss@generalassemb.ly speaker notes
_Assigned to daniel.huss@generalassemb.ly_</p:text>
    <p:extLst>
      <p:ext uri="{C676402C-5697-4E1C-873F-D02D1690AC5C}">
        <p15:threadingInfo timeZoneBias="0"/>
      </p:ext>
      <p:ext uri="http://customooxmlschemas.google.com/">
        <go:slidesCustomData xmlns:go="http://customooxmlschemas.google.com/" commentPostId="AAABfWsNx-g"/>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4-12-06T20:17:12.656">
    <p:pos x="6000" y="0"/>
    <p:text>@daniel.huss@generalassemb.ly speaker notes
_Assigned to daniel.huss@generalassemb.ly_</p:text>
    <p:extLst>
      <p:ext uri="{C676402C-5697-4E1C-873F-D02D1690AC5C}">
        <p15:threadingInfo timeZoneBias="0"/>
      </p:ext>
      <p:ext uri="http://customooxmlschemas.google.com/">
        <go:slidesCustomData xmlns:go="http://customooxmlschemas.google.com/" commentPostId="AAABfWsNx-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ature.com/articles/s41599-023-02079-x#Sec14"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09.03409.pdf"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voooooogel/status/1730726744314069190"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neusefulthing.org/p/centaurs-and-cyborgs-on-the-jagged"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neusefulthing.org/p/centaurs-and-cyborgs-on-the-jagged"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neusefulthing.org/p/centaurs-and-cyborgs-on-the-jagged" TargetMode="Externa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atic1.squarespace.com/static/604b23e38c22a96e9c78879e/t/62d5d9448d061f7327e8a7e7/1658181956291/Falling+Asleep+at+the+Wheel+-+Fabrizio+DellAcqua.pdf"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ckinsey.com/il/~/media/mckinsey/business%20functions/mckinsey%20digital/our%20insights/what%20every%20ceo%20should%20know%20about%20generative%20ai/what-every-ceo-should-know-about-generative-ai.pdf"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ckinsey.com/il/~/media/mckinsey/business%20functions/mckinsey%20digital/our%20insights/what%20every%20ceo%20should%20know%20about%20generative%20ai/what-every-ceo-should-know-about-generative-ai.pdf" TargetMode="Externa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nbc.com/2024/05/16/the-no-1-risk-companies-see-in-gen-ai-usage-isnt-hallucinations.html"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ckinsey.com/il/~/media/mckinsey/business%20functions/mckinsey%20digital/our%20insights/what%20every%20ceo%20should%20know%20about%20generative%20ai/what-every-ceo-should-know-about-generative-ai.pdf"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ckinsey.com/il/~/media/mckinsey/business%20functions/mckinsey%20digital/our%20insights/what%20every%20ceo%20should%20know%20about%20generative%20ai/what-every-ceo-should-know-about-generative-ai.pdf"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1" name="Google Shape;142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1" name="Google Shape;151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a:t>
            </a:r>
            <a:r>
              <a:rPr lang="en"/>
              <a:t>:</a:t>
            </a:r>
            <a:endParaRPr/>
          </a:p>
          <a:p>
            <a:pPr indent="0" lvl="0" marL="0" rtl="0" algn="l">
              <a:lnSpc>
                <a:spcPct val="100000"/>
              </a:lnSpc>
              <a:spcBef>
                <a:spcPts val="0"/>
              </a:spcBef>
              <a:spcAft>
                <a:spcPts val="0"/>
              </a:spcAft>
              <a:buClr>
                <a:schemeClr val="dk1"/>
              </a:buClr>
              <a:buSzPts val="1100"/>
              <a:buFont typeface="Arial"/>
              <a:buNone/>
            </a:pPr>
            <a:r>
              <a:rPr lang="en"/>
              <a:t>Engage the audience in a reflective conversation on their experiences, concerns, and curiosities regarding Generative AI.</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Clr>
                <a:schemeClr val="dk1"/>
              </a:buClr>
              <a:buSzPts val="1100"/>
              <a:buFont typeface="Arial"/>
              <a:buNone/>
            </a:pPr>
            <a:r>
              <a:rPr lang="en"/>
              <a:t>• Encourage sharing of personal experiences with Generative AI to understand the variety of interactions within the group.</a:t>
            </a:r>
            <a:endParaRPr/>
          </a:p>
          <a:p>
            <a:pPr indent="0" lvl="0" marL="0" rtl="0" algn="l">
              <a:lnSpc>
                <a:spcPct val="100000"/>
              </a:lnSpc>
              <a:spcBef>
                <a:spcPts val="0"/>
              </a:spcBef>
              <a:spcAft>
                <a:spcPts val="0"/>
              </a:spcAft>
              <a:buClr>
                <a:schemeClr val="dk1"/>
              </a:buClr>
              <a:buSzPts val="1100"/>
              <a:buFont typeface="Arial"/>
              <a:buNone/>
            </a:pPr>
            <a:r>
              <a:rPr lang="en"/>
              <a:t>• Open the floor to any concerns participants may have about AI, such as ethics, bias, or job displacement, to acknowledge and address potential apprehensions.</a:t>
            </a:r>
            <a:endParaRPr/>
          </a:p>
          <a:p>
            <a:pPr indent="0" lvl="0" marL="0" rtl="0" algn="l">
              <a:lnSpc>
                <a:spcPct val="100000"/>
              </a:lnSpc>
              <a:spcBef>
                <a:spcPts val="0"/>
              </a:spcBef>
              <a:spcAft>
                <a:spcPts val="0"/>
              </a:spcAft>
              <a:buClr>
                <a:schemeClr val="dk1"/>
              </a:buClr>
              <a:buSzPts val="1100"/>
              <a:buFont typeface="Arial"/>
              <a:buNone/>
            </a:pPr>
            <a:r>
              <a:rPr lang="en"/>
              <a:t>• Invite "burning questions" the audience has, which can reveal their depth of interest and areas of curiosity about Generative AI.</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TEACHING TIPS:</a:t>
            </a:r>
            <a:endParaRPr b="1"/>
          </a:p>
          <a:p>
            <a:pPr indent="0" lvl="0" marL="0" rtl="0" algn="l">
              <a:lnSpc>
                <a:spcPct val="100000"/>
              </a:lnSpc>
              <a:spcBef>
                <a:spcPts val="0"/>
              </a:spcBef>
              <a:spcAft>
                <a:spcPts val="0"/>
              </a:spcAft>
              <a:buClr>
                <a:schemeClr val="dk1"/>
              </a:buClr>
              <a:buSzPts val="1100"/>
              <a:buFont typeface="Arial"/>
              <a:buNone/>
            </a:pPr>
            <a:r>
              <a:rPr lang="en"/>
              <a:t>• Create an inclusive environment where all experiences and viewpoints are valued, encouraging quieter participants to share.</a:t>
            </a:r>
            <a:endParaRPr/>
          </a:p>
          <a:p>
            <a:pPr indent="0" lvl="0" marL="0" rtl="0" algn="l">
              <a:lnSpc>
                <a:spcPct val="100000"/>
              </a:lnSpc>
              <a:spcBef>
                <a:spcPts val="0"/>
              </a:spcBef>
              <a:spcAft>
                <a:spcPts val="0"/>
              </a:spcAft>
              <a:buClr>
                <a:schemeClr val="dk1"/>
              </a:buClr>
              <a:buSzPts val="1100"/>
              <a:buFont typeface="Arial"/>
              <a:buNone/>
            </a:pPr>
            <a:r>
              <a:rPr lang="en"/>
              <a:t>• Be prepared to provide informative responses to concerns, bringing in current research and expert opinions.</a:t>
            </a:r>
            <a:endParaRPr/>
          </a:p>
          <a:p>
            <a:pPr indent="0" lvl="0" marL="0" rtl="0" algn="l">
              <a:lnSpc>
                <a:spcPct val="100000"/>
              </a:lnSpc>
              <a:spcBef>
                <a:spcPts val="0"/>
              </a:spcBef>
              <a:spcAft>
                <a:spcPts val="0"/>
              </a:spcAft>
              <a:buClr>
                <a:schemeClr val="dk1"/>
              </a:buClr>
              <a:buSzPts val="1100"/>
              <a:buFont typeface="Arial"/>
              <a:buNone/>
            </a:pPr>
            <a:r>
              <a:rPr lang="en"/>
              <a:t>• Use the questions as a springboard for deeper discussion, noting recurring themes for follow-up in later sessions.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9" name="Google Shape;151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Purpose - An ice breaker and a chance to show ChatGPT early.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5" name="Google Shape;152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Note: Andrej Karpathy was one of the original members of OpenAI, and rejoined the team in February 2023.</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Transition: The breakthrough has come through the fact that we are now able to train models on such a huge scale, and this is where “Large” comes in.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Guide executives in understanding the key considerations for integrating AI within their business strategies.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Highlight the importance of understanding the evolving legal and compliance landscape around AI to mitigate risks.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Stress the urgency of deciding whether to be an early adopter of AI technology or to take a wait-and-see approach.</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Discuss the potential impact of AI on the market and how it might alter the competitive landscape in the long term.</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Evaluate the degree of change management needed to successfully implement AI technologies within the organization.</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Consider whether AI will lead to incremental improvements or necessitate a transformational change in business operations.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Identify the infrastructure requirements for adopting AI, considering both technical and human resource investments.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Use real-world case studies to illustrate the consequences of legal and compliance decisions related to AI.</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Facilitate a pros and cons discussion on early adoption versus a delayed approach to implementing AI.</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Encourage forward-thinking on market trends to anticipate how AI could offer a competitive advantage.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Emphasize the importance of a well-structured change management plan tailored to the organization's readiness for AI.</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Prompt a strategic dialogue on how AI can either incrementally improve processes or redefine business models.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Discuss the importance of robust infrastructure to support AI initiatives, including technical systems and skilled personnel.</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7" name="Google Shape;153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rgbClr val="374151"/>
                </a:solidFill>
              </a:rPr>
              <a:t>PURPOSE:</a:t>
            </a:r>
            <a:br>
              <a:rPr lang="en">
                <a:solidFill>
                  <a:srgbClr val="374151"/>
                </a:solidFill>
              </a:rPr>
            </a:br>
            <a:r>
              <a:rPr lang="en">
                <a:solidFill>
                  <a:srgbClr val="374151"/>
                </a:solidFill>
              </a:rPr>
              <a:t>This slide aims to underscore the transformative potential of AI, aligning it with other game-changing technologies like electricity and microchips to deepen our understanding of its potential business applications and impact.</a:t>
            </a:r>
            <a:endParaRPr>
              <a:solidFill>
                <a:srgbClr val="374151"/>
              </a:solidFill>
            </a:endParaRPr>
          </a:p>
          <a:p>
            <a:pPr indent="0" lvl="0" marL="0" rtl="0" algn="l">
              <a:lnSpc>
                <a:spcPct val="115000"/>
              </a:lnSpc>
              <a:spcBef>
                <a:spcPts val="1500"/>
              </a:spcBef>
              <a:spcAft>
                <a:spcPts val="0"/>
              </a:spcAft>
              <a:buSzPts val="1100"/>
              <a:buNone/>
            </a:pPr>
            <a:r>
              <a:rPr b="1" lang="en">
                <a:solidFill>
                  <a:srgbClr val="374151"/>
                </a:solidFill>
              </a:rPr>
              <a:t>TALKING POINTS:</a:t>
            </a:r>
            <a:endParaRPr b="1">
              <a:solidFill>
                <a:srgbClr val="374151"/>
              </a:solidFill>
            </a:endParaRPr>
          </a:p>
          <a:p>
            <a:pPr indent="-298450" lvl="0" marL="457200" rtl="0" algn="l">
              <a:lnSpc>
                <a:spcPct val="115000"/>
              </a:lnSpc>
              <a:spcBef>
                <a:spcPts val="1500"/>
              </a:spcBef>
              <a:spcAft>
                <a:spcPts val="0"/>
              </a:spcAft>
              <a:buClr>
                <a:srgbClr val="374151"/>
              </a:buClr>
              <a:buSzPts val="1100"/>
              <a:buChar char="●"/>
            </a:pPr>
            <a:r>
              <a:rPr lang="en">
                <a:solidFill>
                  <a:srgbClr val="374151"/>
                </a:solidFill>
              </a:rPr>
              <a:t>Marc Andreessen is no stranger to technological revolutions, having been involved in shaping the internet.</a:t>
            </a:r>
            <a:endParaRPr>
              <a:solidFill>
                <a:srgbClr val="374151"/>
              </a:solidFill>
            </a:endParaRPr>
          </a:p>
          <a:p>
            <a:pPr indent="-298450" lvl="0" marL="457200" rtl="0" algn="l">
              <a:lnSpc>
                <a:spcPct val="115000"/>
              </a:lnSpc>
              <a:spcBef>
                <a:spcPts val="0"/>
              </a:spcBef>
              <a:spcAft>
                <a:spcPts val="0"/>
              </a:spcAft>
              <a:buClr>
                <a:srgbClr val="374151"/>
              </a:buClr>
              <a:buSzPts val="1100"/>
              <a:buChar char="●"/>
            </a:pPr>
            <a:r>
              <a:rPr lang="en">
                <a:solidFill>
                  <a:srgbClr val="374151"/>
                </a:solidFill>
              </a:rPr>
              <a:t>He equates the potential of AI to groundbreaking advancements like electricity, suggesting AI could power a fourth industrial revolution.</a:t>
            </a:r>
            <a:endParaRPr>
              <a:solidFill>
                <a:srgbClr val="374151"/>
              </a:solidFill>
            </a:endParaRPr>
          </a:p>
          <a:p>
            <a:pPr indent="-298450" lvl="0" marL="457200" rtl="0" algn="l">
              <a:lnSpc>
                <a:spcPct val="115000"/>
              </a:lnSpc>
              <a:spcBef>
                <a:spcPts val="0"/>
              </a:spcBef>
              <a:spcAft>
                <a:spcPts val="0"/>
              </a:spcAft>
              <a:buClr>
                <a:srgbClr val="374151"/>
              </a:buClr>
              <a:buSzPts val="1100"/>
              <a:buChar char="●"/>
            </a:pPr>
            <a:r>
              <a:rPr lang="en">
                <a:solidFill>
                  <a:srgbClr val="374151"/>
                </a:solidFill>
              </a:rPr>
              <a:t>However, it's important to approach the hype with a balanced view, given that not all hyped-up technologies live up to their promises.</a:t>
            </a:r>
            <a:endParaRPr>
              <a:solidFill>
                <a:srgbClr val="374151"/>
              </a:solidFill>
            </a:endParaRPr>
          </a:p>
          <a:p>
            <a:pPr indent="0" lvl="0" marL="0" rtl="0" algn="l">
              <a:lnSpc>
                <a:spcPct val="115000"/>
              </a:lnSpc>
              <a:spcBef>
                <a:spcPts val="1500"/>
              </a:spcBef>
              <a:spcAft>
                <a:spcPts val="0"/>
              </a:spcAft>
              <a:buSzPts val="1100"/>
              <a:buNone/>
            </a:pPr>
            <a:r>
              <a:rPr b="1" lang="en">
                <a:solidFill>
                  <a:srgbClr val="374151"/>
                </a:solidFill>
              </a:rPr>
              <a:t>TEACHING TIPS</a:t>
            </a:r>
            <a:endParaRPr b="1">
              <a:solidFill>
                <a:srgbClr val="374151"/>
              </a:solidFill>
            </a:endParaRPr>
          </a:p>
          <a:p>
            <a:pPr indent="-298450" lvl="0" marL="457200" rtl="0" algn="l">
              <a:lnSpc>
                <a:spcPct val="115000"/>
              </a:lnSpc>
              <a:spcBef>
                <a:spcPts val="1500"/>
              </a:spcBef>
              <a:spcAft>
                <a:spcPts val="0"/>
              </a:spcAft>
              <a:buClr>
                <a:srgbClr val="374151"/>
              </a:buClr>
              <a:buSzPts val="1100"/>
              <a:buChar char="●"/>
            </a:pPr>
            <a:r>
              <a:rPr lang="en">
                <a:solidFill>
                  <a:srgbClr val="374151"/>
                </a:solidFill>
              </a:rPr>
              <a:t>Marc Andreeson created the first widely used web browser, Mosaic, and so has seen multiple hype cycles before. And yet he is arguing the that AI will power a fourth industrial revolution after those of steam, electricity, and information technology.</a:t>
            </a:r>
            <a:endParaRPr>
              <a:solidFill>
                <a:srgbClr val="374151"/>
              </a:solidFill>
            </a:endParaRPr>
          </a:p>
          <a:p>
            <a:pPr indent="-298450" lvl="0" marL="457200" rtl="0" algn="l">
              <a:lnSpc>
                <a:spcPct val="115000"/>
              </a:lnSpc>
              <a:spcBef>
                <a:spcPts val="0"/>
              </a:spcBef>
              <a:spcAft>
                <a:spcPts val="0"/>
              </a:spcAft>
              <a:buClr>
                <a:srgbClr val="374151"/>
              </a:buClr>
              <a:buSzPts val="1100"/>
              <a:buChar char="●"/>
            </a:pPr>
            <a:r>
              <a:rPr lang="en">
                <a:solidFill>
                  <a:srgbClr val="374151"/>
                </a:solidFill>
              </a:rPr>
              <a:t>While we should remain sceptical about any hyped up technology - remember NFTs? - we think it may not be quite so fanciful to imagine that the impact on the world of work could ultimately be as huge as the internet, ecommerce, or even the humble spreadsheet.</a:t>
            </a:r>
            <a:endParaRPr b="1" sz="10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4" name="Google Shape;154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a:t>
            </a:r>
            <a:endParaRPr b="1"/>
          </a:p>
          <a:p>
            <a:pPr indent="0" lvl="0" marL="0" rtl="0" algn="l">
              <a:lnSpc>
                <a:spcPct val="100000"/>
              </a:lnSpc>
              <a:spcBef>
                <a:spcPts val="0"/>
              </a:spcBef>
              <a:spcAft>
                <a:spcPts val="0"/>
              </a:spcAft>
              <a:buClr>
                <a:schemeClr val="dk1"/>
              </a:buClr>
              <a:buSzPts val="1100"/>
              <a:buFont typeface="Arial"/>
              <a:buNone/>
            </a:pPr>
            <a:r>
              <a:rPr lang="en"/>
              <a:t>To critically evaluate the decision to invest in Generative AI amidst the current heightened excitement around the technology.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Clr>
                <a:schemeClr val="dk1"/>
              </a:buClr>
              <a:buSzPts val="1100"/>
              <a:buFont typeface="Arial"/>
              <a:buNone/>
            </a:pPr>
            <a:r>
              <a:rPr lang="en"/>
              <a:t>• Identify the phenomena of the hype cycle and where Generative AI currently stands, emphasizing the pattern of inflated expectations.</a:t>
            </a:r>
            <a:endParaRPr/>
          </a:p>
          <a:p>
            <a:pPr indent="0" lvl="0" marL="0" rtl="0" algn="l">
              <a:lnSpc>
                <a:spcPct val="100000"/>
              </a:lnSpc>
              <a:spcBef>
                <a:spcPts val="0"/>
              </a:spcBef>
              <a:spcAft>
                <a:spcPts val="0"/>
              </a:spcAft>
              <a:buClr>
                <a:schemeClr val="dk1"/>
              </a:buClr>
              <a:buSzPts val="1100"/>
              <a:buFont typeface="Arial"/>
              <a:buNone/>
            </a:pPr>
            <a:r>
              <a:rPr lang="en"/>
              <a:t>• Examine the potential risks and rewards of investing in a technology at its hype peak, including the possibility of a subsequent disillusionment phase.</a:t>
            </a:r>
            <a:endParaRPr/>
          </a:p>
          <a:p>
            <a:pPr indent="0" lvl="0" marL="0" rtl="0" algn="l">
              <a:lnSpc>
                <a:spcPct val="100000"/>
              </a:lnSpc>
              <a:spcBef>
                <a:spcPts val="0"/>
              </a:spcBef>
              <a:spcAft>
                <a:spcPts val="0"/>
              </a:spcAft>
              <a:buClr>
                <a:schemeClr val="dk1"/>
              </a:buClr>
              <a:buSzPts val="1100"/>
              <a:buFont typeface="Arial"/>
              <a:buNone/>
            </a:pPr>
            <a:r>
              <a:rPr lang="en"/>
              <a:t>• Discuss strategic approaches to investment in Generative AI that can weather the hype cycle's volatility and lead to long-term gains.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TEACHING TIPS:</a:t>
            </a:r>
            <a:endParaRPr b="1"/>
          </a:p>
          <a:p>
            <a:pPr indent="0" lvl="0" marL="0" rtl="0" algn="l">
              <a:lnSpc>
                <a:spcPct val="100000"/>
              </a:lnSpc>
              <a:spcBef>
                <a:spcPts val="0"/>
              </a:spcBef>
              <a:spcAft>
                <a:spcPts val="0"/>
              </a:spcAft>
              <a:buClr>
                <a:schemeClr val="dk1"/>
              </a:buClr>
              <a:buSzPts val="1100"/>
              <a:buFont typeface="Arial"/>
              <a:buNone/>
            </a:pPr>
            <a:r>
              <a:rPr lang="en"/>
              <a:t>• Use historical examples of technologies that have gone through the hype cycle to give context to the current status of Generative AI.</a:t>
            </a:r>
            <a:endParaRPr/>
          </a:p>
          <a:p>
            <a:pPr indent="0" lvl="0" marL="0" rtl="0" algn="l">
              <a:lnSpc>
                <a:spcPct val="100000"/>
              </a:lnSpc>
              <a:spcBef>
                <a:spcPts val="0"/>
              </a:spcBef>
              <a:spcAft>
                <a:spcPts val="0"/>
              </a:spcAft>
              <a:buClr>
                <a:schemeClr val="dk1"/>
              </a:buClr>
              <a:buSzPts val="1100"/>
              <a:buFont typeface="Arial"/>
              <a:buNone/>
            </a:pPr>
            <a:r>
              <a:rPr lang="en"/>
              <a:t>• Encourage critical thinking by discussing the implications of acting on hype versus evidence-based decision-making.</a:t>
            </a:r>
            <a:endParaRPr/>
          </a:p>
          <a:p>
            <a:pPr indent="0" lvl="0" marL="0" rtl="0" algn="l">
              <a:lnSpc>
                <a:spcPct val="100000"/>
              </a:lnSpc>
              <a:spcBef>
                <a:spcPts val="0"/>
              </a:spcBef>
              <a:spcAft>
                <a:spcPts val="0"/>
              </a:spcAft>
              <a:buClr>
                <a:schemeClr val="dk1"/>
              </a:buClr>
              <a:buSzPts val="1100"/>
              <a:buFont typeface="Arial"/>
              <a:buNone/>
            </a:pPr>
            <a:r>
              <a:rPr lang="en"/>
              <a:t>• Prompt participants to consider not just the current state of the technology but also its trajectory and potential to reach the plateau of productivity.</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1" name="Google Shape;155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Update speaker notes</a:t>
            </a:r>
            <a:endParaRPr b="1"/>
          </a:p>
          <a:p>
            <a:pPr indent="0" lvl="0" marL="0" rtl="0" algn="l">
              <a:lnSpc>
                <a:spcPct val="100000"/>
              </a:lnSpc>
              <a:spcBef>
                <a:spcPts val="0"/>
              </a:spcBef>
              <a:spcAft>
                <a:spcPts val="0"/>
              </a:spcAft>
              <a:buSzPts val="1100"/>
              <a:buNone/>
            </a:pPr>
            <a:r>
              <a:t/>
            </a:r>
            <a:endParaRPr b="1"/>
          </a:p>
          <a:p>
            <a:pPr indent="0" lvl="0" marL="0" rtl="0" algn="l">
              <a:lnSpc>
                <a:spcPct val="100000"/>
              </a:lnSpc>
              <a:spcBef>
                <a:spcPts val="0"/>
              </a:spcBef>
              <a:spcAft>
                <a:spcPts val="0"/>
              </a:spcAft>
              <a:buSzPts val="1100"/>
              <a:buNone/>
            </a:pPr>
            <a:r>
              <a:rPr b="1" lang="en"/>
              <a:t>Note</a:t>
            </a:r>
            <a:r>
              <a:rPr lang="en"/>
              <a:t>: We will breakdown each word in “LLM” one-by-one in this lesson.</a:t>
            </a:r>
            <a:br>
              <a:rPr lang="en"/>
            </a:br>
            <a:br>
              <a:rPr lang="en"/>
            </a:br>
            <a:r>
              <a:rPr lang="en"/>
              <a:t>So the first thing to say is that large language models are models but what do we actually mean by models?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6" name="Shape 1556"/>
        <p:cNvGrpSpPr/>
        <p:nvPr/>
      </p:nvGrpSpPr>
      <p:grpSpPr>
        <a:xfrm>
          <a:off x="0" y="0"/>
          <a:ext cx="0" cy="0"/>
          <a:chOff x="0" y="0"/>
          <a:chExt cx="0" cy="0"/>
        </a:xfrm>
      </p:grpSpPr>
      <p:sp>
        <p:nvSpPr>
          <p:cNvPr id="1557" name="Google Shape;155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8" name="Google Shape;155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3" name="Google Shape;157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a:t>
            </a:r>
            <a:endParaRPr b="1"/>
          </a:p>
          <a:p>
            <a:pPr indent="0" lvl="0" marL="0" rtl="0" algn="l">
              <a:lnSpc>
                <a:spcPct val="100000"/>
              </a:lnSpc>
              <a:spcBef>
                <a:spcPts val="0"/>
              </a:spcBef>
              <a:spcAft>
                <a:spcPts val="0"/>
              </a:spcAft>
              <a:buClr>
                <a:schemeClr val="dk1"/>
              </a:buClr>
              <a:buSzPts val="1100"/>
              <a:buFont typeface="Arial"/>
              <a:buNone/>
            </a:pPr>
            <a:r>
              <a:rPr lang="en"/>
              <a:t>Clarify the concept of Foundation Models and their role in the context of LLMs and AI-generated art.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Clr>
                <a:schemeClr val="dk1"/>
              </a:buClr>
              <a:buSzPts val="1100"/>
              <a:buFont typeface="Arial"/>
              <a:buNone/>
            </a:pPr>
            <a:r>
              <a:rPr lang="en"/>
              <a:t>• Explain that Foundation Models are a broad category of AI models which underpin various applications including LLMs and AI-generated art.</a:t>
            </a:r>
            <a:endParaRPr/>
          </a:p>
          <a:p>
            <a:pPr indent="0" lvl="0" marL="0" rtl="0" algn="l">
              <a:lnSpc>
                <a:spcPct val="100000"/>
              </a:lnSpc>
              <a:spcBef>
                <a:spcPts val="0"/>
              </a:spcBef>
              <a:spcAft>
                <a:spcPts val="0"/>
              </a:spcAft>
              <a:buClr>
                <a:schemeClr val="dk1"/>
              </a:buClr>
              <a:buSzPts val="1100"/>
              <a:buFont typeface="Arial"/>
              <a:buNone/>
            </a:pPr>
            <a:r>
              <a:rPr lang="en"/>
              <a:t>• Emphasize that these models are trained on large volumes of data that is often unstructured and unlabeled, highlighting the scale of data required.</a:t>
            </a:r>
            <a:endParaRPr/>
          </a:p>
          <a:p>
            <a:pPr indent="0" lvl="0" marL="0" rtl="0" algn="l">
              <a:lnSpc>
                <a:spcPct val="100000"/>
              </a:lnSpc>
              <a:spcBef>
                <a:spcPts val="0"/>
              </a:spcBef>
              <a:spcAft>
                <a:spcPts val="0"/>
              </a:spcAft>
              <a:buClr>
                <a:schemeClr val="dk1"/>
              </a:buClr>
              <a:buSzPts val="1100"/>
              <a:buFont typeface="Arial"/>
              <a:buNone/>
            </a:pPr>
            <a:r>
              <a:rPr lang="en"/>
              <a:t>• Clarify that despite their general-purpose nature, Foundation Models can be fine-tuned for a wide range of specific tasks.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TEACHING TIPS:</a:t>
            </a:r>
            <a:endParaRPr b="1"/>
          </a:p>
          <a:p>
            <a:pPr indent="0" lvl="0" marL="0" rtl="0" algn="l">
              <a:lnSpc>
                <a:spcPct val="100000"/>
              </a:lnSpc>
              <a:spcBef>
                <a:spcPts val="0"/>
              </a:spcBef>
              <a:spcAft>
                <a:spcPts val="0"/>
              </a:spcAft>
              <a:buClr>
                <a:schemeClr val="dk1"/>
              </a:buClr>
              <a:buSzPts val="1100"/>
              <a:buFont typeface="Arial"/>
              <a:buNone/>
            </a:pPr>
            <a:r>
              <a:rPr lang="en"/>
              <a:t>• Use analogies to help the audience grasp the scale and scope of the data used in training Foundation Models, such as comparing it to learning from the content of an entire library.</a:t>
            </a:r>
            <a:endParaRPr/>
          </a:p>
          <a:p>
            <a:pPr indent="0" lvl="0" marL="0" rtl="0" algn="l">
              <a:lnSpc>
                <a:spcPct val="100000"/>
              </a:lnSpc>
              <a:spcBef>
                <a:spcPts val="0"/>
              </a:spcBef>
              <a:spcAft>
                <a:spcPts val="0"/>
              </a:spcAft>
              <a:buClr>
                <a:schemeClr val="dk1"/>
              </a:buClr>
              <a:buSzPts val="1100"/>
              <a:buFont typeface="Arial"/>
              <a:buNone/>
            </a:pPr>
            <a:r>
              <a:rPr lang="en"/>
              <a:t>• Discuss the implications of the term "foundation," suggesting that these models provide a base upon which specialized functionalities can be built.</a:t>
            </a:r>
            <a:endParaRPr/>
          </a:p>
          <a:p>
            <a:pPr indent="0" lvl="0" marL="0" rtl="0" algn="l">
              <a:lnSpc>
                <a:spcPct val="100000"/>
              </a:lnSpc>
              <a:spcBef>
                <a:spcPts val="0"/>
              </a:spcBef>
              <a:spcAft>
                <a:spcPts val="0"/>
              </a:spcAft>
              <a:buClr>
                <a:schemeClr val="dk1"/>
              </a:buClr>
              <a:buSzPts val="1100"/>
              <a:buFont typeface="Arial"/>
              <a:buNone/>
            </a:pPr>
            <a:r>
              <a:rPr lang="en"/>
              <a:t>• Consider providing examples of how Foundation Models have been adapted for various domains, stressing their versatility and transformative potential.</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0" name="Google Shape;159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3" name="Google Shape;161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PURPOSE:</a:t>
            </a:r>
            <a:endParaRPr b="1"/>
          </a:p>
          <a:p>
            <a:pPr indent="0" lvl="0" marL="0" rtl="0" algn="l">
              <a:lnSpc>
                <a:spcPct val="100000"/>
              </a:lnSpc>
              <a:spcBef>
                <a:spcPts val="0"/>
              </a:spcBef>
              <a:spcAft>
                <a:spcPts val="0"/>
              </a:spcAft>
              <a:buClr>
                <a:schemeClr val="dk1"/>
              </a:buClr>
              <a:buSzPts val="1100"/>
              <a:buFont typeface="Arial"/>
              <a:buNone/>
            </a:pPr>
            <a:r>
              <a:rPr lang="en"/>
              <a:t>Educate on the scenarios where opting for proprietary AI models is beneficial for an organization.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Clr>
                <a:schemeClr val="dk1"/>
              </a:buClr>
              <a:buSzPts val="1100"/>
              <a:buFont typeface="Arial"/>
              <a:buNone/>
            </a:pPr>
            <a:r>
              <a:rPr lang="en"/>
              <a:t>• Underline the necessity of choosing proprietary models when the application demands the highest level of performance.</a:t>
            </a:r>
            <a:endParaRPr/>
          </a:p>
          <a:p>
            <a:pPr indent="0" lvl="0" marL="0" rtl="0" algn="l">
              <a:lnSpc>
                <a:spcPct val="100000"/>
              </a:lnSpc>
              <a:spcBef>
                <a:spcPts val="0"/>
              </a:spcBef>
              <a:spcAft>
                <a:spcPts val="0"/>
              </a:spcAft>
              <a:buClr>
                <a:schemeClr val="dk1"/>
              </a:buClr>
              <a:buSzPts val="1100"/>
              <a:buFont typeface="Arial"/>
              <a:buNone/>
            </a:pPr>
            <a:r>
              <a:rPr lang="en"/>
              <a:t>• Highlight the advantage of proprietary models when in-house expertise in AI is limited, as these often come with support and simpler integration tools.</a:t>
            </a:r>
            <a:endParaRPr/>
          </a:p>
          <a:p>
            <a:pPr indent="0" lvl="0" marL="0" rtl="0" algn="l">
              <a:lnSpc>
                <a:spcPct val="100000"/>
              </a:lnSpc>
              <a:spcBef>
                <a:spcPts val="0"/>
              </a:spcBef>
              <a:spcAft>
                <a:spcPts val="0"/>
              </a:spcAft>
              <a:buClr>
                <a:schemeClr val="dk1"/>
              </a:buClr>
              <a:buSzPts val="1100"/>
              <a:buFont typeface="Arial"/>
              <a:buNone/>
            </a:pPr>
            <a:r>
              <a:rPr lang="en"/>
              <a:t>• Point out that proprietary models often offer low-code or no-code solutions which can be advantageous for quick deployment and ease of use.</a:t>
            </a:r>
            <a:endParaRPr/>
          </a:p>
          <a:p>
            <a:pPr indent="0" lvl="0" marL="0" rtl="0" algn="l">
              <a:lnSpc>
                <a:spcPct val="100000"/>
              </a:lnSpc>
              <a:spcBef>
                <a:spcPts val="0"/>
              </a:spcBef>
              <a:spcAft>
                <a:spcPts val="0"/>
              </a:spcAft>
              <a:buClr>
                <a:schemeClr val="dk1"/>
              </a:buClr>
              <a:buSzPts val="1100"/>
              <a:buFont typeface="Arial"/>
              <a:buNone/>
            </a:pPr>
            <a:r>
              <a:rPr lang="en"/>
              <a:t>• Discuss the infrastructure requirements of AI models and how proprietary solutions can be more feasible for organizations without the necessary infrastructure.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TEACHING TIPS:</a:t>
            </a:r>
            <a:endParaRPr b="1"/>
          </a:p>
          <a:p>
            <a:pPr indent="0" lvl="0" marL="0" rtl="0" algn="l">
              <a:lnSpc>
                <a:spcPct val="100000"/>
              </a:lnSpc>
              <a:spcBef>
                <a:spcPts val="0"/>
              </a:spcBef>
              <a:spcAft>
                <a:spcPts val="0"/>
              </a:spcAft>
              <a:buClr>
                <a:schemeClr val="dk1"/>
              </a:buClr>
              <a:buSzPts val="1100"/>
              <a:buFont typeface="Arial"/>
              <a:buNone/>
            </a:pPr>
            <a:r>
              <a:rPr lang="en"/>
              <a:t>• Provide examples of proprietary models by leading tech companies like OpenAI, Microsoft, and Google to illustrate the discussion.</a:t>
            </a:r>
            <a:endParaRPr/>
          </a:p>
          <a:p>
            <a:pPr indent="0" lvl="0" marL="0" rtl="0" algn="l">
              <a:lnSpc>
                <a:spcPct val="100000"/>
              </a:lnSpc>
              <a:spcBef>
                <a:spcPts val="0"/>
              </a:spcBef>
              <a:spcAft>
                <a:spcPts val="0"/>
              </a:spcAft>
              <a:buClr>
                <a:schemeClr val="dk1"/>
              </a:buClr>
              <a:buSzPts val="1100"/>
              <a:buFont typeface="Arial"/>
              <a:buNone/>
            </a:pPr>
            <a:r>
              <a:rPr lang="en"/>
              <a:t>• Stress the importance of evaluating the trade-offs between proprietary and open-source models, including cost, flexibility, and proprietary lock-in risks.</a:t>
            </a:r>
            <a:endParaRPr/>
          </a:p>
          <a:p>
            <a:pPr indent="0" lvl="0" marL="0" rtl="0" algn="l">
              <a:lnSpc>
                <a:spcPct val="100000"/>
              </a:lnSpc>
              <a:spcBef>
                <a:spcPts val="0"/>
              </a:spcBef>
              <a:spcAft>
                <a:spcPts val="0"/>
              </a:spcAft>
              <a:buClr>
                <a:schemeClr val="dk1"/>
              </a:buClr>
              <a:buSzPts val="1100"/>
              <a:buFont typeface="Arial"/>
              <a:buNone/>
            </a:pPr>
            <a:r>
              <a:rPr lang="en"/>
              <a:t>• Encourage thinking about the long-term strategic fit of proprietary models within the organization's tech ecosystem.</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1" name="Google Shape;143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0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3" name="Google Shape;163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a:t>
            </a:r>
            <a:endParaRPr b="1"/>
          </a:p>
          <a:p>
            <a:pPr indent="0" lvl="0" marL="0" rtl="0" algn="l">
              <a:lnSpc>
                <a:spcPct val="100000"/>
              </a:lnSpc>
              <a:spcBef>
                <a:spcPts val="0"/>
              </a:spcBef>
              <a:spcAft>
                <a:spcPts val="0"/>
              </a:spcAft>
              <a:buClr>
                <a:schemeClr val="dk1"/>
              </a:buClr>
              <a:buSzPts val="1100"/>
              <a:buFont typeface="Arial"/>
              <a:buNone/>
            </a:pPr>
            <a:r>
              <a:rPr lang="en"/>
              <a:t>Explain the advantages of using open-source AI models for certain organizational needs and situations.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Clr>
                <a:schemeClr val="dk1"/>
              </a:buClr>
              <a:buSzPts val="1100"/>
              <a:buFont typeface="Arial"/>
              <a:buNone/>
            </a:pPr>
            <a:r>
              <a:rPr lang="en"/>
              <a:t>• Emphasize the significance of data sovereignty and how open-source models can be more suitable for companies that require on-premises data storage.</a:t>
            </a:r>
            <a:endParaRPr/>
          </a:p>
          <a:p>
            <a:pPr indent="0" lvl="0" marL="0" rtl="0" algn="l">
              <a:lnSpc>
                <a:spcPct val="100000"/>
              </a:lnSpc>
              <a:spcBef>
                <a:spcPts val="0"/>
              </a:spcBef>
              <a:spcAft>
                <a:spcPts val="0"/>
              </a:spcAft>
              <a:buClr>
                <a:schemeClr val="dk1"/>
              </a:buClr>
              <a:buSzPts val="1100"/>
              <a:buFont typeface="Arial"/>
              <a:buNone/>
            </a:pPr>
            <a:r>
              <a:rPr lang="en"/>
              <a:t>• Discuss the flexibility open-source models offer in terms of customization and fine-tuning to meet specific needs.</a:t>
            </a:r>
            <a:endParaRPr/>
          </a:p>
          <a:p>
            <a:pPr indent="0" lvl="0" marL="0" rtl="0" algn="l">
              <a:lnSpc>
                <a:spcPct val="100000"/>
              </a:lnSpc>
              <a:spcBef>
                <a:spcPts val="0"/>
              </a:spcBef>
              <a:spcAft>
                <a:spcPts val="0"/>
              </a:spcAft>
              <a:buClr>
                <a:schemeClr val="dk1"/>
              </a:buClr>
              <a:buSzPts val="1100"/>
              <a:buFont typeface="Arial"/>
              <a:buNone/>
            </a:pPr>
            <a:r>
              <a:rPr lang="en"/>
              <a:t>• Outline the potential for reduced long-term operating costs associated with open-source models compared to proprietary solutions.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TEACHING TIPS:</a:t>
            </a:r>
            <a:endParaRPr b="1"/>
          </a:p>
          <a:p>
            <a:pPr indent="0" lvl="0" marL="0" rtl="0" algn="l">
              <a:lnSpc>
                <a:spcPct val="100000"/>
              </a:lnSpc>
              <a:spcBef>
                <a:spcPts val="0"/>
              </a:spcBef>
              <a:spcAft>
                <a:spcPts val="0"/>
              </a:spcAft>
              <a:buClr>
                <a:schemeClr val="dk1"/>
              </a:buClr>
              <a:buSzPts val="1100"/>
              <a:buFont typeface="Arial"/>
              <a:buNone/>
            </a:pPr>
            <a:r>
              <a:rPr lang="en"/>
              <a:t>• Highlight case studies or examples where businesses benefited from the adaptability of open-source models.</a:t>
            </a:r>
            <a:endParaRPr/>
          </a:p>
          <a:p>
            <a:pPr indent="0" lvl="0" marL="0" rtl="0" algn="l">
              <a:lnSpc>
                <a:spcPct val="100000"/>
              </a:lnSpc>
              <a:spcBef>
                <a:spcPts val="0"/>
              </a:spcBef>
              <a:spcAft>
                <a:spcPts val="0"/>
              </a:spcAft>
              <a:buClr>
                <a:schemeClr val="dk1"/>
              </a:buClr>
              <a:buSzPts val="1100"/>
              <a:buFont typeface="Arial"/>
              <a:buNone/>
            </a:pPr>
            <a:r>
              <a:rPr lang="en"/>
              <a:t>• Encourage a discussion on the importance of having the right skill set within the team to manage and customize these models effectively.</a:t>
            </a:r>
            <a:endParaRPr/>
          </a:p>
          <a:p>
            <a:pPr indent="0" lvl="0" marL="0" rtl="0" algn="l">
              <a:lnSpc>
                <a:spcPct val="100000"/>
              </a:lnSpc>
              <a:spcBef>
                <a:spcPts val="0"/>
              </a:spcBef>
              <a:spcAft>
                <a:spcPts val="0"/>
              </a:spcAft>
              <a:buClr>
                <a:schemeClr val="dk1"/>
              </a:buClr>
              <a:buSzPts val="1100"/>
              <a:buFont typeface="Arial"/>
              <a:buNone/>
            </a:pPr>
            <a:r>
              <a:rPr lang="en"/>
              <a:t>• Point out the commitment required to maintain and update open-source models, ensuring that they remain secure and effective over time.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3" name="Google Shape;165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a:t>
            </a:r>
            <a:endParaRPr b="1"/>
          </a:p>
          <a:p>
            <a:pPr indent="0" lvl="0" marL="0" rtl="0" algn="l">
              <a:lnSpc>
                <a:spcPct val="100000"/>
              </a:lnSpc>
              <a:spcBef>
                <a:spcPts val="0"/>
              </a:spcBef>
              <a:spcAft>
                <a:spcPts val="0"/>
              </a:spcAft>
              <a:buClr>
                <a:schemeClr val="dk1"/>
              </a:buClr>
              <a:buSzPts val="1100"/>
              <a:buFont typeface="Arial"/>
              <a:buNone/>
            </a:pPr>
            <a:r>
              <a:rPr lang="en"/>
              <a:t>To explain the layered nature of the new AI ecosystem and its implications for businesses.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Clr>
                <a:schemeClr val="dk1"/>
              </a:buClr>
              <a:buSzPts val="1100"/>
              <a:buFont typeface="Arial"/>
              <a:buNone/>
            </a:pPr>
            <a:r>
              <a:rPr lang="en"/>
              <a:t>• Outline the multi-tiered structure of the emerging AI ecosystem, from foundational infrastructure to services.</a:t>
            </a:r>
            <a:endParaRPr/>
          </a:p>
          <a:p>
            <a:pPr indent="0" lvl="0" marL="0" rtl="0" algn="l">
              <a:lnSpc>
                <a:spcPct val="100000"/>
              </a:lnSpc>
              <a:spcBef>
                <a:spcPts val="0"/>
              </a:spcBef>
              <a:spcAft>
                <a:spcPts val="0"/>
              </a:spcAft>
              <a:buClr>
                <a:schemeClr val="dk1"/>
              </a:buClr>
              <a:buSzPts val="1100"/>
              <a:buFont typeface="Arial"/>
              <a:buNone/>
            </a:pPr>
            <a:r>
              <a:rPr lang="en"/>
              <a:t>• Explain that as companies engage with this ecosystem, they will encounter increased procurement complexity.</a:t>
            </a:r>
            <a:endParaRPr/>
          </a:p>
          <a:p>
            <a:pPr indent="0" lvl="0" marL="0" rtl="0" algn="l">
              <a:lnSpc>
                <a:spcPct val="100000"/>
              </a:lnSpc>
              <a:spcBef>
                <a:spcPts val="0"/>
              </a:spcBef>
              <a:spcAft>
                <a:spcPts val="0"/>
              </a:spcAft>
              <a:buClr>
                <a:schemeClr val="dk1"/>
              </a:buClr>
              <a:buSzPts val="1100"/>
              <a:buFont typeface="Arial"/>
              <a:buNone/>
            </a:pPr>
            <a:r>
              <a:rPr lang="en"/>
              <a:t>• Discuss the necessity of making strategic decisions between developing in-house solutions or purchasing them, often referred to as build vs. buy decisions.</a:t>
            </a:r>
            <a:endParaRPr/>
          </a:p>
          <a:p>
            <a:pPr indent="0" lvl="0" marL="0" rtl="0" algn="l">
              <a:lnSpc>
                <a:spcPct val="100000"/>
              </a:lnSpc>
              <a:spcBef>
                <a:spcPts val="0"/>
              </a:spcBef>
              <a:spcAft>
                <a:spcPts val="0"/>
              </a:spcAft>
              <a:buClr>
                <a:schemeClr val="dk1"/>
              </a:buClr>
              <a:buSzPts val="1100"/>
              <a:buFont typeface="Arial"/>
              <a:buNone/>
            </a:pPr>
            <a:r>
              <a:rPr lang="en"/>
              <a:t>• Understand that assessing vendors becomes a crucial skill as the number of specialized service providers grows.</a:t>
            </a:r>
            <a:endParaRPr/>
          </a:p>
          <a:p>
            <a:pPr indent="0" lvl="0" marL="0" rtl="0" algn="l">
              <a:lnSpc>
                <a:spcPct val="100000"/>
              </a:lnSpc>
              <a:spcBef>
                <a:spcPts val="0"/>
              </a:spcBef>
              <a:spcAft>
                <a:spcPts val="0"/>
              </a:spcAft>
              <a:buClr>
                <a:schemeClr val="dk1"/>
              </a:buClr>
              <a:buSzPts val="1100"/>
              <a:buFont typeface="Arial"/>
              <a:buNone/>
            </a:pPr>
            <a:r>
              <a:rPr lang="en"/>
              <a:t>• Highlight the need for expanded infrastructure to support advanced AI models and operations.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TEACHING TIPS:</a:t>
            </a:r>
            <a:endParaRPr b="1"/>
          </a:p>
          <a:p>
            <a:pPr indent="0" lvl="0" marL="0" rtl="0" algn="l">
              <a:lnSpc>
                <a:spcPct val="100000"/>
              </a:lnSpc>
              <a:spcBef>
                <a:spcPts val="0"/>
              </a:spcBef>
              <a:spcAft>
                <a:spcPts val="0"/>
              </a:spcAft>
              <a:buClr>
                <a:schemeClr val="dk1"/>
              </a:buClr>
              <a:buSzPts val="1100"/>
              <a:buFont typeface="Arial"/>
              <a:buNone/>
            </a:pPr>
            <a:r>
              <a:rPr lang="en"/>
              <a:t>• Use the diagram to visually represent the complexity and interconnectivity of the different layers in the AI ecosystem.</a:t>
            </a:r>
            <a:endParaRPr/>
          </a:p>
          <a:p>
            <a:pPr indent="0" lvl="0" marL="0" rtl="0" algn="l">
              <a:lnSpc>
                <a:spcPct val="100000"/>
              </a:lnSpc>
              <a:spcBef>
                <a:spcPts val="0"/>
              </a:spcBef>
              <a:spcAft>
                <a:spcPts val="0"/>
              </a:spcAft>
              <a:buClr>
                <a:schemeClr val="dk1"/>
              </a:buClr>
              <a:buSzPts val="1100"/>
              <a:buFont typeface="Arial"/>
              <a:buNone/>
            </a:pPr>
            <a:r>
              <a:rPr lang="en"/>
              <a:t>• Prepare to guide discussions on how to navigate procurement in this context, including evaluating cost, scalability, and long-term benefits.</a:t>
            </a:r>
            <a:endParaRPr/>
          </a:p>
          <a:p>
            <a:pPr indent="0" lvl="0" marL="0" rtl="0" algn="l">
              <a:lnSpc>
                <a:spcPct val="100000"/>
              </a:lnSpc>
              <a:spcBef>
                <a:spcPts val="0"/>
              </a:spcBef>
              <a:spcAft>
                <a:spcPts val="0"/>
              </a:spcAft>
              <a:buClr>
                <a:schemeClr val="dk1"/>
              </a:buClr>
              <a:buSzPts val="1100"/>
              <a:buFont typeface="Arial"/>
              <a:buNone/>
            </a:pPr>
            <a:r>
              <a:rPr lang="en"/>
              <a:t>• Encourage participants to consider the implications of each layer for their own business needs, particularly in terms of investment and potential return on investment.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2" name="Google Shape;168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a:t>
            </a:r>
            <a:endParaRPr b="1"/>
          </a:p>
          <a:p>
            <a:pPr indent="0" lvl="0" marL="0" rtl="0" algn="l">
              <a:lnSpc>
                <a:spcPct val="100000"/>
              </a:lnSpc>
              <a:spcBef>
                <a:spcPts val="0"/>
              </a:spcBef>
              <a:spcAft>
                <a:spcPts val="0"/>
              </a:spcAft>
              <a:buClr>
                <a:schemeClr val="dk1"/>
              </a:buClr>
              <a:buSzPts val="1100"/>
              <a:buFont typeface="Arial"/>
              <a:buNone/>
            </a:pPr>
            <a:r>
              <a:rPr lang="en"/>
              <a:t>Describe the range of investment in infrastructure that executives must consider when integrating LLMs into their business processes.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Clr>
                <a:schemeClr val="dk1"/>
              </a:buClr>
              <a:buSzPts val="1100"/>
              <a:buFont typeface="Arial"/>
              <a:buNone/>
            </a:pPr>
            <a:r>
              <a:rPr lang="en"/>
              <a:t>• Illustrate the spectrum of deployment approaches for generative AI, from provider-managed applications to building custom models from scratch.</a:t>
            </a:r>
            <a:endParaRPr/>
          </a:p>
          <a:p>
            <a:pPr indent="0" lvl="0" marL="0" rtl="0" algn="l">
              <a:lnSpc>
                <a:spcPct val="100000"/>
              </a:lnSpc>
              <a:spcBef>
                <a:spcPts val="0"/>
              </a:spcBef>
              <a:spcAft>
                <a:spcPts val="0"/>
              </a:spcAft>
              <a:buClr>
                <a:schemeClr val="dk1"/>
              </a:buClr>
              <a:buSzPts val="1100"/>
              <a:buFont typeface="Arial"/>
              <a:buNone/>
            </a:pPr>
            <a:r>
              <a:rPr lang="en"/>
              <a:t>• Explain that the infrastructure investment required can vary significantly depending on the chosen deployment approach.</a:t>
            </a:r>
            <a:endParaRPr/>
          </a:p>
          <a:p>
            <a:pPr indent="0" lvl="0" marL="0" rtl="0" algn="l">
              <a:lnSpc>
                <a:spcPct val="100000"/>
              </a:lnSpc>
              <a:spcBef>
                <a:spcPts val="0"/>
              </a:spcBef>
              <a:spcAft>
                <a:spcPts val="0"/>
              </a:spcAft>
              <a:buClr>
                <a:schemeClr val="dk1"/>
              </a:buClr>
              <a:buSzPts val="1100"/>
              <a:buFont typeface="Arial"/>
              <a:buNone/>
            </a:pPr>
            <a:r>
              <a:rPr lang="en"/>
              <a:t>• Emphasize that while using pre-built LLMs may require minimal infrastructure, developing custom models necessitates a more robust setup.</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TEACHING TIPS:</a:t>
            </a:r>
            <a:endParaRPr b="1"/>
          </a:p>
          <a:p>
            <a:pPr indent="0" lvl="0" marL="0" rtl="0" algn="l">
              <a:lnSpc>
                <a:spcPct val="100000"/>
              </a:lnSpc>
              <a:spcBef>
                <a:spcPts val="0"/>
              </a:spcBef>
              <a:spcAft>
                <a:spcPts val="0"/>
              </a:spcAft>
              <a:buClr>
                <a:schemeClr val="dk1"/>
              </a:buClr>
              <a:buSzPts val="1100"/>
              <a:buFont typeface="Arial"/>
              <a:buNone/>
            </a:pPr>
            <a:r>
              <a:rPr lang="en"/>
              <a:t>• Use this slide to discuss the importance of aligning the deployment approach with the company’s strategic goals and capabilities.</a:t>
            </a:r>
            <a:endParaRPr/>
          </a:p>
          <a:p>
            <a:pPr indent="0" lvl="0" marL="0" rtl="0" algn="l">
              <a:lnSpc>
                <a:spcPct val="100000"/>
              </a:lnSpc>
              <a:spcBef>
                <a:spcPts val="0"/>
              </a:spcBef>
              <a:spcAft>
                <a:spcPts val="0"/>
              </a:spcAft>
              <a:buClr>
                <a:schemeClr val="dk1"/>
              </a:buClr>
              <a:buSzPts val="1100"/>
              <a:buFont typeface="Arial"/>
              <a:buNone/>
            </a:pPr>
            <a:r>
              <a:rPr lang="en"/>
              <a:t>• Encourage participants to consider the balance between the upfront cost of infrastructure and the potential for long-term value creation.</a:t>
            </a:r>
            <a:endParaRPr/>
          </a:p>
          <a:p>
            <a:pPr indent="0" lvl="0" marL="0" rtl="0" algn="l">
              <a:lnSpc>
                <a:spcPct val="100000"/>
              </a:lnSpc>
              <a:spcBef>
                <a:spcPts val="0"/>
              </a:spcBef>
              <a:spcAft>
                <a:spcPts val="0"/>
              </a:spcAft>
              <a:buClr>
                <a:schemeClr val="dk1"/>
              </a:buClr>
              <a:buSzPts val="1100"/>
              <a:buFont typeface="Arial"/>
              <a:buNone/>
            </a:pPr>
            <a:r>
              <a:rPr lang="en"/>
              <a:t>• Highlight the importance of talent and expertise in managing the chosen infrastructure and ensuring the successful deployment of LLMs.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9" name="Shape 1699"/>
        <p:cNvGrpSpPr/>
        <p:nvPr/>
      </p:nvGrpSpPr>
      <p:grpSpPr>
        <a:xfrm>
          <a:off x="0" y="0"/>
          <a:ext cx="0" cy="0"/>
          <a:chOff x="0" y="0"/>
          <a:chExt cx="0" cy="0"/>
        </a:xfrm>
      </p:grpSpPr>
      <p:sp>
        <p:nvSpPr>
          <p:cNvPr id="1700" name="Google Shape;170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01" name="Google Shape;170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PURPOSE:</a:t>
            </a:r>
            <a:endParaRPr b="1"/>
          </a:p>
          <a:p>
            <a:pPr indent="0" lvl="0" marL="0" rtl="0" algn="l">
              <a:lnSpc>
                <a:spcPct val="100000"/>
              </a:lnSpc>
              <a:spcBef>
                <a:spcPts val="0"/>
              </a:spcBef>
              <a:spcAft>
                <a:spcPts val="0"/>
              </a:spcAft>
              <a:buSzPts val="1100"/>
              <a:buNone/>
            </a:pPr>
            <a:r>
              <a:rPr lang="en"/>
              <a:t>Describe how talent requirements are changing.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TALKING POINTS:</a:t>
            </a:r>
            <a:endParaRPr b="1"/>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TEACHING TIPS:</a:t>
            </a:r>
            <a:endParaRPr b="1"/>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1" name="Google Shape;172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PURPOSE:</a:t>
            </a:r>
            <a:endParaRPr b="1"/>
          </a:p>
          <a:p>
            <a:pPr indent="0" lvl="0" marL="0" rtl="0" algn="l">
              <a:lnSpc>
                <a:spcPct val="100000"/>
              </a:lnSpc>
              <a:spcBef>
                <a:spcPts val="0"/>
              </a:spcBef>
              <a:spcAft>
                <a:spcPts val="0"/>
              </a:spcAft>
              <a:buSzPts val="1100"/>
              <a:buNone/>
            </a:pPr>
            <a:r>
              <a:rPr lang="en"/>
              <a:t>Describe how talent requirements are changing.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TALKING POINTS:</a:t>
            </a:r>
            <a:endParaRPr b="1"/>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TEACHING TIPS:</a:t>
            </a:r>
            <a:endParaRPr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1" name="Google Shape;174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is really interesting part, but since you have your internal resources, we’d touch on it briefly.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6" name="Shape 1746"/>
        <p:cNvGrpSpPr/>
        <p:nvPr/>
      </p:nvGrpSpPr>
      <p:grpSpPr>
        <a:xfrm>
          <a:off x="0" y="0"/>
          <a:ext cx="0" cy="0"/>
          <a:chOff x="0" y="0"/>
          <a:chExt cx="0" cy="0"/>
        </a:xfrm>
      </p:grpSpPr>
      <p:sp>
        <p:nvSpPr>
          <p:cNvPr id="1747" name="Google Shape;174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8" name="Google Shape;174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6" name="Google Shape;175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Explanation:</a:t>
            </a:r>
            <a:r>
              <a:rPr lang="en"/>
              <a:t> Data abstraction is the reduction of a particular body of data to a simplified representation of the whole. Abstraction, in general, is the process of removing characteristics from something to reduce it to a set of essential elements. To this end, data abstraction creates a simplified representation of the underlying data, while hiding its complexities and associated operations.</a:t>
            </a:r>
            <a:endParaRPr/>
          </a:p>
          <a:p>
            <a:pPr indent="0" lvl="0" marL="0" rtl="0" algn="l">
              <a:lnSpc>
                <a:spcPct val="100000"/>
              </a:lnSpc>
              <a:spcBef>
                <a:spcPts val="0"/>
              </a:spcBef>
              <a:spcAft>
                <a:spcPts val="0"/>
              </a:spcAft>
              <a:buSzPts val="1100"/>
              <a:buNone/>
            </a:pPr>
            <a:r>
              <a:rPr lang="en"/>
              <a:t>____</a:t>
            </a:r>
            <a:br>
              <a:rPr lang="en"/>
            </a:br>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Effective AI comes from data. And the data is an abstraction of the world, not a representation of an actual world. So much of data hasn’t been collected and is missing. Some of the data relies heavily on human decisions that might vary and won’t represent fully the truth. So, here comes the bias.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3" name="Google Shape;176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a:t>
            </a:r>
            <a:endParaRPr b="1"/>
          </a:p>
          <a:p>
            <a:pPr indent="0" lvl="0" marL="0" rtl="0" algn="l">
              <a:lnSpc>
                <a:spcPct val="100000"/>
              </a:lnSpc>
              <a:spcBef>
                <a:spcPts val="0"/>
              </a:spcBef>
              <a:spcAft>
                <a:spcPts val="0"/>
              </a:spcAft>
              <a:buClr>
                <a:schemeClr val="dk1"/>
              </a:buClr>
              <a:buSzPts val="1100"/>
              <a:buFont typeface="Arial"/>
              <a:buNone/>
            </a:pPr>
            <a:r>
              <a:rPr lang="en"/>
              <a:t>To differentiate between statistical and societal biases and identify the responsible parties for addressing these biases in data science.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Clr>
                <a:schemeClr val="dk1"/>
              </a:buClr>
              <a:buSzPts val="1100"/>
              <a:buFont typeface="Arial"/>
              <a:buNone/>
            </a:pPr>
            <a:r>
              <a:rPr lang="en"/>
              <a:t>• Statistical bias occurs when a dataset does not accurately reflect the real world, which can lead to skewed results in data analysis and model training.</a:t>
            </a:r>
            <a:endParaRPr/>
          </a:p>
          <a:p>
            <a:pPr indent="0" lvl="0" marL="0" rtl="0" algn="l">
              <a:lnSpc>
                <a:spcPct val="100000"/>
              </a:lnSpc>
              <a:spcBef>
                <a:spcPts val="0"/>
              </a:spcBef>
              <a:spcAft>
                <a:spcPts val="0"/>
              </a:spcAft>
              <a:buClr>
                <a:schemeClr val="dk1"/>
              </a:buClr>
              <a:buSzPts val="1100"/>
              <a:buFont typeface="Arial"/>
              <a:buNone/>
            </a:pPr>
            <a:r>
              <a:rPr lang="en"/>
              <a:t>• Societal bias is present when the dataset accurately reflects existing biases in society, implying that the problem lies within societal structures rather than data collection methods.</a:t>
            </a:r>
            <a:endParaRPr/>
          </a:p>
          <a:p>
            <a:pPr indent="0" lvl="0" marL="0" rtl="0" algn="l">
              <a:lnSpc>
                <a:spcPct val="100000"/>
              </a:lnSpc>
              <a:spcBef>
                <a:spcPts val="0"/>
              </a:spcBef>
              <a:spcAft>
                <a:spcPts val="0"/>
              </a:spcAft>
              <a:buClr>
                <a:schemeClr val="dk1"/>
              </a:buClr>
              <a:buSzPts val="1100"/>
              <a:buFont typeface="Arial"/>
              <a:buNone/>
            </a:pPr>
            <a:r>
              <a:rPr lang="en"/>
              <a:t>• The product development team, including data scientists, quality assurance, design, and product professionals, is typically responsible for rectifying statistical bias.</a:t>
            </a:r>
            <a:endParaRPr/>
          </a:p>
          <a:p>
            <a:pPr indent="0" lvl="0" marL="0" rtl="0" algn="l">
              <a:lnSpc>
                <a:spcPct val="100000"/>
              </a:lnSpc>
              <a:spcBef>
                <a:spcPts val="0"/>
              </a:spcBef>
              <a:spcAft>
                <a:spcPts val="0"/>
              </a:spcAft>
              <a:buClr>
                <a:schemeClr val="dk1"/>
              </a:buClr>
              <a:buSzPts val="1100"/>
              <a:buFont typeface="Arial"/>
              <a:buNone/>
            </a:pPr>
            <a:r>
              <a:rPr lang="en"/>
              <a:t>• Societal bias requires a broader approach involving compliance, legal, and ethics experts, highlighting the necessity for interdisciplinary efforts to address deep-rooted biases in data.</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TEACHING TIPS:</a:t>
            </a:r>
            <a:endParaRPr b="1"/>
          </a:p>
          <a:p>
            <a:pPr indent="0" lvl="0" marL="0" rtl="0" algn="l">
              <a:lnSpc>
                <a:spcPct val="100000"/>
              </a:lnSpc>
              <a:spcBef>
                <a:spcPts val="0"/>
              </a:spcBef>
              <a:spcAft>
                <a:spcPts val="0"/>
              </a:spcAft>
              <a:buClr>
                <a:schemeClr val="dk1"/>
              </a:buClr>
              <a:buSzPts val="1100"/>
              <a:buFont typeface="Arial"/>
              <a:buNone/>
            </a:pPr>
            <a:r>
              <a:rPr lang="en"/>
              <a:t>• Use real-world examples to illustrate the impact of statistical and societal biases on AI and machine learning models.</a:t>
            </a:r>
            <a:endParaRPr/>
          </a:p>
          <a:p>
            <a:pPr indent="0" lvl="0" marL="0" rtl="0" algn="l">
              <a:lnSpc>
                <a:spcPct val="100000"/>
              </a:lnSpc>
              <a:spcBef>
                <a:spcPts val="0"/>
              </a:spcBef>
              <a:spcAft>
                <a:spcPts val="0"/>
              </a:spcAft>
              <a:buClr>
                <a:schemeClr val="dk1"/>
              </a:buClr>
              <a:buSzPts val="1100"/>
              <a:buFont typeface="Arial"/>
              <a:buNone/>
            </a:pPr>
            <a:r>
              <a:rPr lang="en"/>
              <a:t>• Encourage discussion on the responsibility of technologists to recognize and address both types of bias.</a:t>
            </a:r>
            <a:endParaRPr/>
          </a:p>
          <a:p>
            <a:pPr indent="0" lvl="0" marL="0" rtl="0" algn="l">
              <a:lnSpc>
                <a:spcPct val="100000"/>
              </a:lnSpc>
              <a:spcBef>
                <a:spcPts val="0"/>
              </a:spcBef>
              <a:spcAft>
                <a:spcPts val="0"/>
              </a:spcAft>
              <a:buClr>
                <a:schemeClr val="dk1"/>
              </a:buClr>
              <a:buSzPts val="1100"/>
              <a:buFont typeface="Arial"/>
              <a:buNone/>
            </a:pPr>
            <a:r>
              <a:rPr lang="en"/>
              <a:t>• Highlight the importance of diversity within development and ethics teams to ensure a wide range of perspectives when tackling biases.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b="1"/>
          </a:p>
          <a:p>
            <a:pPr indent="0" lvl="0" marL="0" rtl="0" algn="l">
              <a:lnSpc>
                <a:spcPct val="100000"/>
              </a:lnSpc>
              <a:spcBef>
                <a:spcPts val="0"/>
              </a:spcBef>
              <a:spcAft>
                <a:spcPts val="0"/>
              </a:spcAft>
              <a:buSzPts val="1100"/>
              <a:buNone/>
            </a:pPr>
            <a:r>
              <a:rPr b="1" lang="en"/>
              <a:t>Constructing a more unbiased dataset</a:t>
            </a:r>
            <a:endParaRPr b="1"/>
          </a:p>
          <a:p>
            <a:pPr indent="0" lvl="0" marL="0" rtl="0" algn="l">
              <a:lnSpc>
                <a:spcPct val="100000"/>
              </a:lnSpc>
              <a:spcBef>
                <a:spcPts val="0"/>
              </a:spcBef>
              <a:spcAft>
                <a:spcPts val="0"/>
              </a:spcAft>
              <a:buSzPts val="1100"/>
              <a:buNone/>
            </a:pPr>
            <a:r>
              <a:rPr lang="en"/>
              <a:t>Unfair datasets are the root cause of bias. Therefore, a direct approach to addressing algorithmic bias is reconfiguring unbalanced datasets. Using multiple data points can yield more accurate results while carefully eliminating data points that reflect past biases. However, this approach incurs significant costs.Another method is to correct data imbalances by using more equitable data sources to ensure fair decision-making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Enhancing algorithmic transparency</a:t>
            </a:r>
            <a:endParaRPr b="1"/>
          </a:p>
          <a:p>
            <a:pPr indent="0" lvl="0" marL="0" rtl="0" algn="l">
              <a:lnSpc>
                <a:spcPct val="100000"/>
              </a:lnSpc>
              <a:spcBef>
                <a:spcPts val="0"/>
              </a:spcBef>
              <a:spcAft>
                <a:spcPts val="0"/>
              </a:spcAft>
              <a:buSzPts val="1100"/>
              <a:buNone/>
            </a:pPr>
            <a:r>
              <a:rPr lang="en"/>
              <a:t>Engineers write algorithmic models, but they often need help understanding the processes that AI undergoes to produce a specific outcome. Many algorithmic biases are difficult to fully understand because their techniques and methods are not easily visible. This leaves many people unaware of why or how they are discriminated against and lacks public accountability</a:t>
            </a:r>
            <a:endParaRPr/>
          </a:p>
          <a:p>
            <a:pPr indent="0" lvl="0" marL="0" rtl="0" algn="l">
              <a:lnSpc>
                <a:spcPct val="100000"/>
              </a:lnSpc>
              <a:spcBef>
                <a:spcPts val="0"/>
              </a:spcBef>
              <a:spcAft>
                <a:spcPts val="0"/>
              </a:spcAft>
              <a:buSzPts val="1100"/>
              <a:buNone/>
            </a:pPr>
            <a:r>
              <a:t/>
            </a:r>
            <a:endParaRPr b="1"/>
          </a:p>
          <a:p>
            <a:pPr indent="0" lvl="0" marL="0" rtl="0" algn="l">
              <a:lnSpc>
                <a:spcPct val="100000"/>
              </a:lnSpc>
              <a:spcBef>
                <a:spcPts val="0"/>
              </a:spcBef>
              <a:spcAft>
                <a:spcPts val="0"/>
              </a:spcAft>
              <a:buSzPts val="1100"/>
              <a:buNone/>
            </a:pPr>
            <a:r>
              <a:rPr b="1" lang="en"/>
              <a:t>Technological tools against bias</a:t>
            </a:r>
            <a:endParaRPr b="1"/>
          </a:p>
          <a:p>
            <a:pPr indent="0" lvl="0" marL="0" rtl="0" algn="l">
              <a:lnSpc>
                <a:spcPct val="100000"/>
              </a:lnSpc>
              <a:spcBef>
                <a:spcPts val="0"/>
              </a:spcBef>
              <a:spcAft>
                <a:spcPts val="0"/>
              </a:spcAft>
              <a:buSzPts val="1100"/>
              <a:buNone/>
            </a:pPr>
            <a:r>
              <a:rPr lang="en"/>
              <a:t>Data blending process. Blendoor is inclusive recruiting and staffing analytics software that mitigates unconscious bias. It takes candidate profiles from existing online job boards and applicant tracking systems to reduce unconscious bias. Blendoor “blends” candidate profiles by removing names, photos, and dates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Internal ethics governance</a:t>
            </a:r>
            <a:endParaRPr b="1"/>
          </a:p>
          <a:p>
            <a:pPr indent="0" lvl="0" marL="0" rtl="0" algn="l">
              <a:lnSpc>
                <a:spcPct val="100000"/>
              </a:lnSpc>
              <a:spcBef>
                <a:spcPts val="0"/>
              </a:spcBef>
              <a:spcAft>
                <a:spcPts val="0"/>
              </a:spcAft>
              <a:buSzPts val="1100"/>
              <a:buNone/>
            </a:pPr>
            <a:r>
              <a:t/>
            </a:r>
            <a:endParaRPr b="1"/>
          </a:p>
          <a:p>
            <a:pPr indent="0" lvl="0" marL="0" rtl="0" algn="l">
              <a:lnSpc>
                <a:spcPct val="100000"/>
              </a:lnSpc>
              <a:spcBef>
                <a:spcPts val="0"/>
              </a:spcBef>
              <a:spcAft>
                <a:spcPts val="0"/>
              </a:spcAft>
              <a:buSzPts val="1100"/>
              <a:buNone/>
            </a:pPr>
            <a:r>
              <a:rPr b="1" lang="en"/>
              <a:t>External supervision</a:t>
            </a:r>
            <a:br>
              <a:rPr b="1" lang="en"/>
            </a:br>
            <a:endParaRPr b="1"/>
          </a:p>
          <a:p>
            <a:pPr indent="0" lvl="0" marL="0" rtl="0" algn="l">
              <a:lnSpc>
                <a:spcPct val="100000"/>
              </a:lnSpc>
              <a:spcBef>
                <a:spcPts val="0"/>
              </a:spcBef>
              <a:spcAft>
                <a:spcPts val="0"/>
              </a:spcAft>
              <a:buSzPts val="1100"/>
              <a:buNone/>
            </a:pPr>
            <a:r>
              <a:t/>
            </a:r>
            <a:endParaRPr b="1"/>
          </a:p>
          <a:p>
            <a:pPr indent="0" lvl="0" marL="0" rtl="0" algn="l">
              <a:lnSpc>
                <a:spcPct val="100000"/>
              </a:lnSpc>
              <a:spcBef>
                <a:spcPts val="0"/>
              </a:spcBef>
              <a:spcAft>
                <a:spcPts val="0"/>
              </a:spcAft>
              <a:buSzPts val="1100"/>
              <a:buNone/>
            </a:pPr>
            <a:r>
              <a:rPr b="1" lang="en"/>
              <a:t>START</a:t>
            </a:r>
            <a:endParaRPr b="1"/>
          </a:p>
          <a:p>
            <a:pPr indent="0" lvl="0" marL="0" rtl="0" algn="l">
              <a:lnSpc>
                <a:spcPct val="100000"/>
              </a:lnSpc>
              <a:spcBef>
                <a:spcPts val="0"/>
              </a:spcBef>
              <a:spcAft>
                <a:spcPts val="0"/>
              </a:spcAft>
              <a:buSzPts val="1100"/>
              <a:buNone/>
            </a:pPr>
            <a:r>
              <a:t/>
            </a:r>
            <a:endParaRPr b="1"/>
          </a:p>
          <a:p>
            <a:pPr indent="0" lvl="0" marL="0" rtl="0" algn="l">
              <a:lnSpc>
                <a:spcPct val="100000"/>
              </a:lnSpc>
              <a:spcBef>
                <a:spcPts val="0"/>
              </a:spcBef>
              <a:spcAft>
                <a:spcPts val="0"/>
              </a:spcAft>
              <a:buSzPts val="1100"/>
              <a:buNone/>
            </a:pPr>
            <a:r>
              <a:rPr lang="en">
                <a:solidFill>
                  <a:schemeClr val="dk1"/>
                </a:solidFill>
              </a:rPr>
              <a:t>• Statistical bias occurs when a dataset does not accurately reflect the real world, which can lead to skewed results in data analysis and model training.</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 Societal bias is present when the dataset accurately reflects existing biases in society, implying that the problem lies within societal structures rather than data collection methods.</a:t>
            </a:r>
            <a:endParaRPr b="1"/>
          </a:p>
          <a:p>
            <a:pPr indent="0" lvl="0" marL="0" rtl="0" algn="l">
              <a:lnSpc>
                <a:spcPct val="100000"/>
              </a:lnSpc>
              <a:spcBef>
                <a:spcPts val="0"/>
              </a:spcBef>
              <a:spcAft>
                <a:spcPts val="0"/>
              </a:spcAft>
              <a:buSzPts val="1100"/>
              <a:buNone/>
            </a:pPr>
            <a:r>
              <a:t/>
            </a:r>
            <a:endParaRPr b="1"/>
          </a:p>
          <a:p>
            <a:pPr indent="0" lvl="0" marL="0" rtl="0" algn="l">
              <a:lnSpc>
                <a:spcPct val="115000"/>
              </a:lnSpc>
              <a:spcBef>
                <a:spcPts val="1200"/>
              </a:spcBef>
              <a:spcAft>
                <a:spcPts val="0"/>
              </a:spcAft>
              <a:buSzPts val="1100"/>
              <a:buNone/>
            </a:pPr>
            <a:r>
              <a:rPr lang="en">
                <a:solidFill>
                  <a:schemeClr val="dk1"/>
                </a:solidFill>
              </a:rPr>
              <a:t>One of the most well-documented examples is in facial recognition systems from MIT’s Media Lab.</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Facial recognition models from major companies like IBM, Microsoft, and Amazon were found to have </a:t>
            </a:r>
            <a:r>
              <a:rPr b="1" lang="en">
                <a:solidFill>
                  <a:schemeClr val="dk1"/>
                </a:solidFill>
              </a:rPr>
              <a:t>much higher error rates for darker-skinned individuals, especially women</a:t>
            </a:r>
            <a:r>
              <a:rPr lang="en">
                <a:solidFill>
                  <a:schemeClr val="dk1"/>
                </a:solidFill>
              </a:rPr>
              <a:t> as 34% vs 0,8%. Why Did This Happen?</a:t>
            </a:r>
            <a:endParaRPr>
              <a:solidFill>
                <a:schemeClr val="dk1"/>
              </a:solidFill>
            </a:endParaRPr>
          </a:p>
          <a:p>
            <a:pPr indent="0" lvl="0" marL="0" rtl="0" algn="l">
              <a:lnSpc>
                <a:spcPct val="115000"/>
              </a:lnSpc>
              <a:spcBef>
                <a:spcPts val="1200"/>
              </a:spcBef>
              <a:spcAft>
                <a:spcPts val="0"/>
              </a:spcAft>
              <a:buSzPts val="1100"/>
              <a:buNone/>
            </a:pPr>
            <a:r>
              <a:rPr b="1" lang="en">
                <a:solidFill>
                  <a:schemeClr val="dk1"/>
                </a:solidFill>
              </a:rPr>
              <a:t>Training Data Bias.</a:t>
            </a:r>
            <a:r>
              <a:rPr lang="en">
                <a:solidFill>
                  <a:schemeClr val="dk1"/>
                </a:solidFill>
              </a:rPr>
              <a:t>The datasets used to train facial recognition models were composed of lighter-skinned faces, making the model less effective at recognizing somewhat varying skin color individuals. The model learned patterns based on what it saw the most. Since it was trained primarily on white faces, it became highly accurate for them but unreliable for others.</a:t>
            </a:r>
            <a:endParaRPr>
              <a:solidFill>
                <a:schemeClr val="dk1"/>
              </a:solidFill>
            </a:endParaRPr>
          </a:p>
          <a:p>
            <a:pPr indent="0" lvl="0" marL="0" rtl="0" algn="l">
              <a:lnSpc>
                <a:spcPct val="115000"/>
              </a:lnSpc>
              <a:spcBef>
                <a:spcPts val="1200"/>
              </a:spcBef>
              <a:spcAft>
                <a:spcPts val="0"/>
              </a:spcAft>
              <a:buSzPts val="1100"/>
              <a:buNone/>
            </a:pPr>
            <a:r>
              <a:rPr b="1" lang="en">
                <a:solidFill>
                  <a:schemeClr val="dk1"/>
                </a:solidFill>
              </a:rPr>
              <a:t>Real-World Consequences can touch Law Enforcement Misuse. </a:t>
            </a:r>
            <a:r>
              <a:rPr lang="en">
                <a:solidFill>
                  <a:schemeClr val="dk1"/>
                </a:solidFill>
              </a:rPr>
              <a:t>Police departments have used facial recognition for suspect identification, but studies found Black individuals were misidentified more often, leading to wrongful arrests.</a:t>
            </a:r>
            <a:br>
              <a:rPr lang="en">
                <a:solidFill>
                  <a:schemeClr val="dk1"/>
                </a:solidFill>
              </a:rPr>
            </a:br>
            <a:br>
              <a:rPr lang="en">
                <a:solidFill>
                  <a:schemeClr val="dk1"/>
                </a:solidFill>
              </a:rPr>
            </a:br>
            <a:r>
              <a:rPr lang="en">
                <a:solidFill>
                  <a:schemeClr val="dk1"/>
                </a:solidFill>
              </a:rPr>
              <a:t>Good part? It can be fixed. Addressing this requires better dataset curation, training, better testing processes, stricter regulations on the use of biased models - especially in high-stakes applications like law enforcement.</a:t>
            </a:r>
            <a:br>
              <a:rPr lang="en">
                <a:solidFill>
                  <a:schemeClr val="dk1"/>
                </a:solidFill>
              </a:rPr>
            </a:br>
            <a:br>
              <a:rPr lang="en">
                <a:solidFill>
                  <a:schemeClr val="dk1"/>
                </a:solidFill>
              </a:rPr>
            </a:br>
            <a:br>
              <a:rPr lang="en">
                <a:solidFill>
                  <a:schemeClr val="dk1"/>
                </a:solidFill>
              </a:rPr>
            </a:br>
            <a:r>
              <a:rPr b="1" lang="en">
                <a:solidFill>
                  <a:schemeClr val="dk1"/>
                </a:solidFill>
              </a:rPr>
              <a:t>Societal </a:t>
            </a:r>
            <a:r>
              <a:rPr lang="en">
                <a:solidFill>
                  <a:schemeClr val="dk1"/>
                </a:solidFill>
              </a:rPr>
              <a:t>- represented by imperfect human decisions.</a:t>
            </a:r>
            <a:br>
              <a:rPr lang="en">
                <a:solidFill>
                  <a:schemeClr val="dk1"/>
                </a:solidFill>
              </a:rPr>
            </a:br>
            <a:br>
              <a:rPr lang="en">
                <a:solidFill>
                  <a:schemeClr val="dk1"/>
                </a:solidFill>
              </a:rPr>
            </a:br>
            <a:r>
              <a:rPr lang="en">
                <a:solidFill>
                  <a:schemeClr val="dk1"/>
                </a:solidFill>
              </a:rPr>
              <a:t>A famous case involved a study on gender bias in painkillers prescription where researchers found that women and minorities who reported the same levels of pain as men were less likely to receive painkillers.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Wait longer to receive pain medication than men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More likely to be told their pain was “psychosomatic” or “due to anxiety.”</a:t>
            </a:r>
            <a:endParaRPr>
              <a:solidFill>
                <a:schemeClr val="dk1"/>
              </a:solidFill>
            </a:endParaRPr>
          </a:p>
          <a:p>
            <a:pPr indent="0" lvl="0" marL="0" rtl="0" algn="l">
              <a:lnSpc>
                <a:spcPct val="115000"/>
              </a:lnSpc>
              <a:spcBef>
                <a:spcPts val="1200"/>
              </a:spcBef>
              <a:spcAft>
                <a:spcPts val="0"/>
              </a:spcAft>
              <a:buSzPts val="1100"/>
              <a:buNone/>
            </a:pPr>
            <a:r>
              <a:rPr lang="en">
                <a:solidFill>
                  <a:schemeClr val="dk1"/>
                </a:solidFill>
              </a:rPr>
              <a:t>Historically, medical research focused on men, and many clinical trials excluded women until the 1990s.</a:t>
            </a:r>
            <a:br>
              <a:rPr lang="en">
                <a:solidFill>
                  <a:schemeClr val="dk1"/>
                </a:solidFill>
              </a:rPr>
            </a:br>
            <a:r>
              <a:rPr lang="en">
                <a:solidFill>
                  <a:schemeClr val="dk1"/>
                </a:solidFill>
              </a:rPr>
              <a:t>Gender stereotypes (e.g., "women exaggerate pain" or "men have higher pain tolerance") influence doctors’ perceptions.</a:t>
            </a:r>
            <a:br>
              <a:rPr lang="en">
                <a:solidFill>
                  <a:schemeClr val="dk1"/>
                </a:solidFill>
              </a:rPr>
            </a:br>
            <a:r>
              <a:rPr lang="en">
                <a:solidFill>
                  <a:schemeClr val="dk1"/>
                </a:solidFill>
              </a:rPr>
              <a:t>Doctors assuming their symptoms are stress-related. And more likely to be given sedatives instead.</a:t>
            </a:r>
            <a:br>
              <a:rPr lang="en">
                <a:solidFill>
                  <a:schemeClr val="dk1"/>
                </a:solidFill>
              </a:rPr>
            </a:br>
            <a:r>
              <a:rPr lang="en">
                <a:solidFill>
                  <a:schemeClr val="dk1"/>
                </a:solidFill>
              </a:rPr>
              <a:t>Lack of diversity in a medical field.</a:t>
            </a:r>
            <a:endParaRPr>
              <a:solidFill>
                <a:schemeClr val="dk1"/>
              </a:solidFill>
            </a:endParaRPr>
          </a:p>
          <a:p>
            <a:pPr indent="0" lvl="0" marL="0" rtl="0" algn="l">
              <a:lnSpc>
                <a:spcPct val="115000"/>
              </a:lnSpc>
              <a:spcBef>
                <a:spcPts val="1200"/>
              </a:spcBef>
              <a:spcAft>
                <a:spcPts val="200"/>
              </a:spcAft>
              <a:buSzPts val="1100"/>
              <a:buNone/>
            </a:pPr>
            <a:r>
              <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1" name="Google Shape;177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 </a:t>
            </a:r>
            <a:r>
              <a:rPr lang="en" u="sng">
                <a:solidFill>
                  <a:schemeClr val="hlink"/>
                </a:solidFill>
                <a:hlinkClick r:id="rId2"/>
              </a:rPr>
              <a:t>https://www.nature.com/articles/s41599-023-02079-x#Sec14</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Various forms of discrimination are identified, including</a:t>
            </a:r>
            <a:r>
              <a:rPr b="1" lang="en"/>
              <a:t> biases related to gender, race, and other personal characteristics</a:t>
            </a:r>
            <a:r>
              <a:rPr lang="en"/>
              <a:t>. </a:t>
            </a:r>
            <a:endParaRPr/>
          </a:p>
          <a:p>
            <a:pPr indent="0" lvl="0" marL="0" rtl="0" algn="l">
              <a:lnSpc>
                <a:spcPct val="100000"/>
              </a:lnSpc>
              <a:spcBef>
                <a:spcPts val="0"/>
              </a:spcBef>
              <a:spcAft>
                <a:spcPts val="0"/>
              </a:spcAft>
              <a:buSzPts val="1100"/>
              <a:buNone/>
            </a:pPr>
            <a:r>
              <a:rPr lang="en"/>
              <a:t>The research indicates that when algorithms are fed biased data, they can produce skewed hiring results, termed "agent discrimination" in recruitment contexts.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solidFill>
                  <a:schemeClr val="dk1"/>
                </a:solidFill>
              </a:rPr>
              <a:t>How to ensure diverse and unbiased input during each stage?</a:t>
            </a:r>
            <a:endParaRPr/>
          </a:p>
          <a:p>
            <a:pPr indent="0" lvl="0" marL="0" rtl="0" algn="l">
              <a:lnSpc>
                <a:spcPct val="100000"/>
              </a:lnSpc>
              <a:spcBef>
                <a:spcPts val="0"/>
              </a:spcBef>
              <a:spcAft>
                <a:spcPts val="0"/>
              </a:spcAft>
              <a:buSzPts val="1100"/>
              <a:buNone/>
            </a:pPr>
            <a:br>
              <a:rPr lang="en"/>
            </a:br>
            <a:r>
              <a:rPr lang="en"/>
              <a:t>We can:</a:t>
            </a:r>
            <a:endParaRPr/>
          </a:p>
          <a:p>
            <a:pPr indent="0" lvl="0" marL="0" rtl="0" algn="l">
              <a:lnSpc>
                <a:spcPct val="100000"/>
              </a:lnSpc>
              <a:spcBef>
                <a:spcPts val="0"/>
              </a:spcBef>
              <a:spcAft>
                <a:spcPts val="0"/>
              </a:spcAft>
              <a:buSzPts val="1100"/>
              <a:buNone/>
            </a:pPr>
            <a:r>
              <a:rPr lang="en"/>
              <a:t>Improving data collection practices to ensure a more representative sample. How was it collected? How the decision is being made?</a:t>
            </a:r>
            <a:endParaRPr/>
          </a:p>
          <a:p>
            <a:pPr indent="0" lvl="0" marL="0" rtl="0" algn="l">
              <a:lnSpc>
                <a:spcPct val="100000"/>
              </a:lnSpc>
              <a:spcBef>
                <a:spcPts val="0"/>
              </a:spcBef>
              <a:spcAft>
                <a:spcPts val="0"/>
              </a:spcAft>
              <a:buSzPts val="1100"/>
              <a:buNone/>
            </a:pPr>
            <a:r>
              <a:rPr lang="en"/>
              <a:t>Adjusting algorithms to minimize bias by implementing fairness-aware techniques during model training.</a:t>
            </a:r>
            <a:endParaRPr/>
          </a:p>
          <a:p>
            <a:pPr indent="0" lvl="0" marL="0" rtl="0" algn="l">
              <a:lnSpc>
                <a:spcPct val="100000"/>
              </a:lnSpc>
              <a:spcBef>
                <a:spcPts val="0"/>
              </a:spcBef>
              <a:spcAft>
                <a:spcPts val="0"/>
              </a:spcAft>
              <a:buSzPts val="1100"/>
              <a:buNone/>
            </a:pPr>
            <a:r>
              <a:rPr lang="en"/>
              <a:t>Hire a diverse team.</a:t>
            </a:r>
            <a:endParaRPr/>
          </a:p>
          <a:p>
            <a:pPr indent="0" lvl="0" marL="0" rtl="0" algn="l">
              <a:lnSpc>
                <a:spcPct val="100000"/>
              </a:lnSpc>
              <a:spcBef>
                <a:spcPts val="0"/>
              </a:spcBef>
              <a:spcAft>
                <a:spcPts val="0"/>
              </a:spcAft>
              <a:buSzPts val="1100"/>
              <a:buNone/>
            </a:pPr>
            <a:r>
              <a:rPr lang="en"/>
              <a:t>Increasing transparency in AI systems to allow for better scrutiny and accountability.</a:t>
            </a:r>
            <a:endParaRPr/>
          </a:p>
          <a:p>
            <a:pPr indent="0" lvl="0" marL="0" rtl="0" algn="l">
              <a:lnSpc>
                <a:spcPct val="115000"/>
              </a:lnSpc>
              <a:spcBef>
                <a:spcPts val="1200"/>
              </a:spcBef>
              <a:spcAft>
                <a:spcPts val="200"/>
              </a:spcAft>
              <a:buClr>
                <a:schemeClr val="dk1"/>
              </a:buClr>
              <a:buSzPts val="1100"/>
              <a:buFont typeface="Arial"/>
              <a:buNone/>
            </a:pPr>
            <a:r>
              <a:rPr lang="en">
                <a:solidFill>
                  <a:schemeClr val="dk1"/>
                </a:solidFill>
              </a:rPr>
              <a:t>We are unqualified. Guidelines &amp; bringing experts.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9" name="Google Shape;143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1" name="Google Shape;178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a:t>
            </a:r>
            <a:endParaRPr b="1"/>
          </a:p>
          <a:p>
            <a:pPr indent="0" lvl="0" marL="0" rtl="0" algn="l">
              <a:lnSpc>
                <a:spcPct val="100000"/>
              </a:lnSpc>
              <a:spcBef>
                <a:spcPts val="0"/>
              </a:spcBef>
              <a:spcAft>
                <a:spcPts val="0"/>
              </a:spcAft>
              <a:buClr>
                <a:schemeClr val="dk1"/>
              </a:buClr>
              <a:buSzPts val="1100"/>
              <a:buFont typeface="Arial"/>
              <a:buNone/>
            </a:pPr>
            <a:r>
              <a:rPr lang="en"/>
              <a:t>- To explain the primary sources of biases in Generative AI models and emphasize the importance of responsible AI training and refinement.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Clr>
                <a:schemeClr val="dk1"/>
              </a:buClr>
              <a:buSzPts val="1100"/>
              <a:buFont typeface="Arial"/>
              <a:buNone/>
            </a:pPr>
            <a:r>
              <a:rPr b="1" lang="en"/>
              <a:t>- Training data biases</a:t>
            </a:r>
            <a:r>
              <a:rPr lang="en"/>
              <a:t>: If the data used to train the AI is skewed or contains inherent biases, the model will inevitably mirror these flaws.</a:t>
            </a:r>
            <a:endParaRPr/>
          </a:p>
          <a:p>
            <a:pPr indent="0" lvl="0" marL="0" rtl="0" algn="l">
              <a:lnSpc>
                <a:spcPct val="100000"/>
              </a:lnSpc>
              <a:spcBef>
                <a:spcPts val="0"/>
              </a:spcBef>
              <a:spcAft>
                <a:spcPts val="0"/>
              </a:spcAft>
              <a:buClr>
                <a:schemeClr val="dk1"/>
              </a:buClr>
              <a:buSzPts val="1100"/>
              <a:buFont typeface="Arial"/>
              <a:buNone/>
            </a:pPr>
            <a:r>
              <a:rPr b="1" lang="en"/>
              <a:t>- Human influence</a:t>
            </a:r>
            <a:r>
              <a:rPr lang="en"/>
              <a:t>: The individuals involved in refining and fine-tuning the AI contribute their own perspectives and potential biases.</a:t>
            </a:r>
            <a:endParaRPr/>
          </a:p>
          <a:p>
            <a:pPr indent="0" lvl="0" marL="0" rtl="0" algn="l">
              <a:lnSpc>
                <a:spcPct val="100000"/>
              </a:lnSpc>
              <a:spcBef>
                <a:spcPts val="0"/>
              </a:spcBef>
              <a:spcAft>
                <a:spcPts val="0"/>
              </a:spcAft>
              <a:buClr>
                <a:schemeClr val="dk1"/>
              </a:buClr>
              <a:buSzPts val="1100"/>
              <a:buFont typeface="Arial"/>
              <a:buNone/>
            </a:pPr>
            <a:r>
              <a:rPr b="1" lang="en"/>
              <a:t>- RLHF (Reinforcement Learning with Human Feedback)</a:t>
            </a:r>
            <a:r>
              <a:rPr lang="en"/>
              <a:t>: The biases of those giving feedback during the RLHF stage can indirectly shape the model's behavior and outputs.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TEACHING TIPS:</a:t>
            </a:r>
            <a:endParaRPr b="1"/>
          </a:p>
          <a:p>
            <a:pPr indent="0" lvl="0" marL="0" rtl="0" algn="l">
              <a:lnSpc>
                <a:spcPct val="100000"/>
              </a:lnSpc>
              <a:spcBef>
                <a:spcPts val="0"/>
              </a:spcBef>
              <a:spcAft>
                <a:spcPts val="0"/>
              </a:spcAft>
              <a:buClr>
                <a:schemeClr val="dk1"/>
              </a:buClr>
              <a:buSzPts val="1100"/>
              <a:buFont typeface="Arial"/>
              <a:buNone/>
            </a:pPr>
            <a:r>
              <a:rPr lang="en"/>
              <a:t>- Engage the audience with a real-world example of biased AI outputs, prompting a discussion on its root causes.</a:t>
            </a:r>
            <a:endParaRPr/>
          </a:p>
          <a:p>
            <a:pPr indent="0" lvl="0" marL="0" rtl="0" algn="l">
              <a:lnSpc>
                <a:spcPct val="100000"/>
              </a:lnSpc>
              <a:spcBef>
                <a:spcPts val="0"/>
              </a:spcBef>
              <a:spcAft>
                <a:spcPts val="0"/>
              </a:spcAft>
              <a:buClr>
                <a:schemeClr val="dk1"/>
              </a:buClr>
              <a:buSzPts val="1100"/>
              <a:buFont typeface="Arial"/>
              <a:buNone/>
            </a:pPr>
            <a:r>
              <a:rPr lang="en"/>
              <a:t>- Encourage participants to think about how to ensure diverse and unbiased input during each stage, reducing the chances of a biased AI model.</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Confusion martix mention - a table that compares predicted values to actual values in a dataset to evaluate the performance of a classification model. False Negatives and False Positives - when result is affirmative but actual value is negative vs result is negative when the actual value is positive. Consequences will also differ.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Cancer FP and FN and patient - which one, do you believe, will have more dire consequences?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7" name="Google Shape;179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When unsure, consider hiring/bringing an AI ethicists</a:t>
            </a:r>
            <a:endParaRPr/>
          </a:p>
          <a:p>
            <a:pPr indent="0" lvl="0" marL="0" rtl="0" algn="l">
              <a:lnSpc>
                <a:spcPct val="100000"/>
              </a:lnSpc>
              <a:spcBef>
                <a:spcPts val="0"/>
              </a:spcBef>
              <a:spcAft>
                <a:spcPts val="0"/>
              </a:spcAft>
              <a:buSzPts val="1100"/>
              <a:buNone/>
            </a:pPr>
            <a:r>
              <a:rPr lang="en">
                <a:solidFill>
                  <a:schemeClr val="dk1"/>
                </a:solidFill>
              </a:rPr>
              <a:t>Reach out to your learning &amp; development director</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3" name="Shape 1803"/>
        <p:cNvGrpSpPr/>
        <p:nvPr/>
      </p:nvGrpSpPr>
      <p:grpSpPr>
        <a:xfrm>
          <a:off x="0" y="0"/>
          <a:ext cx="0" cy="0"/>
          <a:chOff x="0" y="0"/>
          <a:chExt cx="0" cy="0"/>
        </a:xfrm>
      </p:grpSpPr>
      <p:sp>
        <p:nvSpPr>
          <p:cNvPr id="1804" name="Google Shape;1804;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5" name="Google Shape;180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10 minute break</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0" name="Google Shape;1810;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5" name="Shape 1815"/>
        <p:cNvGrpSpPr/>
        <p:nvPr/>
      </p:nvGrpSpPr>
      <p:grpSpPr>
        <a:xfrm>
          <a:off x="0" y="0"/>
          <a:ext cx="0" cy="0"/>
          <a:chOff x="0" y="0"/>
          <a:chExt cx="0" cy="0"/>
        </a:xfrm>
      </p:grpSpPr>
      <p:sp>
        <p:nvSpPr>
          <p:cNvPr id="1816" name="Google Shape;1816;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7" name="Google Shape;1817;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5" name="Google Shape;182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PURPOSE:</a:t>
            </a:r>
            <a:endParaRPr b="1"/>
          </a:p>
          <a:p>
            <a:pPr indent="0" lvl="0" marL="0" rtl="0" algn="l">
              <a:lnSpc>
                <a:spcPct val="100000"/>
              </a:lnSpc>
              <a:spcBef>
                <a:spcPts val="0"/>
              </a:spcBef>
              <a:spcAft>
                <a:spcPts val="0"/>
              </a:spcAft>
              <a:buSzPts val="1100"/>
              <a:buNone/>
            </a:pPr>
            <a:r>
              <a:rPr lang="en"/>
              <a:t>Explain that the quality of how you write a prompt will affect the quality of response.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TALKING POINTS</a:t>
            </a:r>
            <a:endParaRPr b="1"/>
          </a:p>
          <a:p>
            <a:pPr indent="-298450" lvl="0" marL="457200" rtl="0" algn="l">
              <a:lnSpc>
                <a:spcPct val="100000"/>
              </a:lnSpc>
              <a:spcBef>
                <a:spcPts val="0"/>
              </a:spcBef>
              <a:spcAft>
                <a:spcPts val="0"/>
              </a:spcAft>
              <a:buSzPts val="1100"/>
              <a:buChar char="●"/>
            </a:pPr>
            <a:r>
              <a:rPr lang="en"/>
              <a:t>Writing a quality prompt is an art - it isn’t what you ask but how you ask</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1" name="Shape 1831"/>
        <p:cNvGrpSpPr/>
        <p:nvPr/>
      </p:nvGrpSpPr>
      <p:grpSpPr>
        <a:xfrm>
          <a:off x="0" y="0"/>
          <a:ext cx="0" cy="0"/>
          <a:chOff x="0" y="0"/>
          <a:chExt cx="0" cy="0"/>
        </a:xfrm>
      </p:grpSpPr>
      <p:sp>
        <p:nvSpPr>
          <p:cNvPr id="1832" name="Google Shape;1832;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3" name="Google Shape;183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7" name="Shape 1837"/>
        <p:cNvGrpSpPr/>
        <p:nvPr/>
      </p:nvGrpSpPr>
      <p:grpSpPr>
        <a:xfrm>
          <a:off x="0" y="0"/>
          <a:ext cx="0" cy="0"/>
          <a:chOff x="0" y="0"/>
          <a:chExt cx="0" cy="0"/>
        </a:xfrm>
      </p:grpSpPr>
      <p:sp>
        <p:nvSpPr>
          <p:cNvPr id="1838" name="Google Shape;1838;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9" name="Google Shape;1839;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a:t>
            </a:r>
            <a:r>
              <a:rPr lang="en"/>
              <a:t> Highlight key principles for writing effective prompts to get the most useful outputs.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SzPts val="1100"/>
              <a:buChar char="●"/>
            </a:pPr>
            <a:r>
              <a:rPr lang="en"/>
              <a:t>Prompts should be direct and unambiguous to avoid confusion. Use clear, precise language.</a:t>
            </a:r>
            <a:endParaRPr/>
          </a:p>
          <a:p>
            <a:pPr indent="-298450" lvl="0" marL="457200" rtl="0" algn="l">
              <a:lnSpc>
                <a:spcPct val="100000"/>
              </a:lnSpc>
              <a:spcBef>
                <a:spcPts val="0"/>
              </a:spcBef>
              <a:spcAft>
                <a:spcPts val="0"/>
              </a:spcAft>
              <a:buSzPts val="1100"/>
              <a:buChar char="●"/>
            </a:pPr>
            <a:r>
              <a:rPr lang="en"/>
              <a:t>Be concise and use just enough detail. Overly long prompts can fail to capture the key point, and may drop out of the context window, unless you’re using Claud</a:t>
            </a:r>
            <a:endParaRPr/>
          </a:p>
          <a:p>
            <a:pPr indent="-298450" lvl="0" marL="457200" rtl="0" algn="l">
              <a:lnSpc>
                <a:spcPct val="100000"/>
              </a:lnSpc>
              <a:spcBef>
                <a:spcPts val="0"/>
              </a:spcBef>
              <a:spcAft>
                <a:spcPts val="0"/>
              </a:spcAft>
              <a:buSzPts val="1100"/>
              <a:buChar char="●"/>
            </a:pPr>
            <a:r>
              <a:rPr lang="en"/>
              <a:t>Commands like "Explain" or "List" tell the model exactly what you want it to do.</a:t>
            </a:r>
            <a:endParaRPr/>
          </a:p>
          <a:p>
            <a:pPr indent="-298450" lvl="0" marL="457200" rtl="0" algn="l">
              <a:lnSpc>
                <a:spcPct val="100000"/>
              </a:lnSpc>
              <a:spcBef>
                <a:spcPts val="0"/>
              </a:spcBef>
              <a:spcAft>
                <a:spcPts val="0"/>
              </a:spcAft>
              <a:buSzPts val="1100"/>
              <a:buChar char="●"/>
            </a:pPr>
            <a:r>
              <a:rPr lang="en"/>
              <a:t>Context gives the model more info to work with. Add it judiciously to avoid overly long prompts.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TEACHING TIPS</a:t>
            </a:r>
            <a:endParaRPr b="1"/>
          </a:p>
          <a:p>
            <a:pPr indent="0" lvl="0" marL="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SzPts val="1100"/>
              <a:buChar char="●"/>
            </a:pPr>
            <a:r>
              <a:rPr lang="en"/>
              <a:t>Show examples of overly ambiguous vs. clear, concise prompts to illustrate the difference.</a:t>
            </a:r>
            <a:endParaRPr/>
          </a:p>
          <a:p>
            <a:pPr indent="-298450" lvl="0" marL="457200" rtl="0" algn="l">
              <a:lnSpc>
                <a:spcPct val="100000"/>
              </a:lnSpc>
              <a:spcBef>
                <a:spcPts val="0"/>
              </a:spcBef>
              <a:spcAft>
                <a:spcPts val="0"/>
              </a:spcAft>
              <a:buSzPts val="1100"/>
              <a:buChar char="●"/>
            </a:pPr>
            <a:r>
              <a:rPr lang="en"/>
              <a:t>Have learners practice re-writing ambiguous prompts to make them more effective.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9" name="Google Shape;184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Let's dive into a tool that will streamline your approach to problem-solving: a Base Prompt.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PURPOSE:</a:t>
            </a:r>
            <a:br>
              <a:rPr lang="en"/>
            </a:br>
            <a:r>
              <a:rPr lang="en"/>
              <a:t>To introduce the concept of a Base Prompt as a flexible yet structured guide for tackling projects.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b="1" lang="en"/>
              <a:t>TALKING POINTS</a:t>
            </a:r>
            <a:br>
              <a:rPr lang="en"/>
            </a:br>
            <a:endParaRPr/>
          </a:p>
          <a:p>
            <a:pPr indent="0" lvl="0" marL="0" rtl="0" algn="l">
              <a:lnSpc>
                <a:spcPct val="100000"/>
              </a:lnSpc>
              <a:spcBef>
                <a:spcPts val="0"/>
              </a:spcBef>
              <a:spcAft>
                <a:spcPts val="0"/>
              </a:spcAft>
              <a:buSzPts val="1100"/>
              <a:buNone/>
            </a:pPr>
            <a:r>
              <a:rPr lang="en"/>
              <a:t>- Each bracketed term serves a function—your role defines the hat you're wearing, the task gives you a mission, and so on. Think of them as dials you can turn to customize your approach.</a:t>
            </a:r>
            <a:endParaRPr/>
          </a:p>
          <a:p>
            <a:pPr indent="0" lvl="0" marL="0" rtl="0" algn="l">
              <a:lnSpc>
                <a:spcPct val="100000"/>
              </a:lnSpc>
              <a:spcBef>
                <a:spcPts val="0"/>
              </a:spcBef>
              <a:spcAft>
                <a:spcPts val="0"/>
              </a:spcAft>
              <a:buSzPts val="1100"/>
              <a:buNone/>
            </a:pPr>
            <a:r>
              <a:rPr lang="en"/>
              <a:t>- The Master Prompt isn't rigid; it's a framework that you can tailor to fit any project or objective.</a:t>
            </a:r>
            <a:endParaRPr/>
          </a:p>
          <a:p>
            <a:pPr indent="0" lvl="0" marL="0" rtl="0" algn="l">
              <a:lnSpc>
                <a:spcPct val="100000"/>
              </a:lnSpc>
              <a:spcBef>
                <a:spcPts val="0"/>
              </a:spcBef>
              <a:spcAft>
                <a:spcPts val="0"/>
              </a:spcAft>
              <a:buSzPts val="1100"/>
              <a:buNone/>
            </a:pPr>
            <a:r>
              <a:rPr lang="en"/>
              <a:t>- By adhering to this structure, you’re guided to consider elements you might otherwise overlook, such as tone or specific restrictions.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b="1" lang="en"/>
              <a:t>TEACHING TIPS</a:t>
            </a:r>
            <a:br>
              <a:rPr lang="en"/>
            </a:br>
            <a:r>
              <a:rPr lang="en"/>
              <a:t>- Feel free to give students a few minutes to create their own Master Prompts based on current or past projects for hands-on practice.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6" name="Google Shape;185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SzPts val="1100"/>
              <a:buNone/>
            </a:pPr>
            <a:r>
              <a:rPr lang="en">
                <a:solidFill>
                  <a:schemeClr val="dk1"/>
                </a:solidFill>
              </a:rPr>
              <a:t>Now, let's make the Master Prompt come alive with a real-world example.</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SzPts val="1100"/>
              <a:buNone/>
            </a:pPr>
            <a:r>
              <a:rPr b="1" lang="en">
                <a:solidFill>
                  <a:schemeClr val="dk1"/>
                </a:solidFill>
              </a:rPr>
              <a:t>PURPOSE:</a:t>
            </a:r>
            <a:br>
              <a:rPr lang="en">
                <a:solidFill>
                  <a:schemeClr val="dk1"/>
                </a:solidFill>
              </a:rPr>
            </a:br>
            <a:r>
              <a:rPr lang="en">
                <a:solidFill>
                  <a:schemeClr val="dk1"/>
                </a:solidFill>
              </a:rPr>
              <a:t>To illustrate how the Master Prompt can be applied to a practical scenario—in this case, developing a Facebook Ads media plan.</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SzPts val="1100"/>
              <a:buNone/>
            </a:pPr>
            <a:r>
              <a:rPr b="1" lang="en">
                <a:solidFill>
                  <a:schemeClr val="dk1"/>
                </a:solidFill>
              </a:rPr>
              <a:t>TALKING POINTS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This example shows you not just the 'what,' but also the 'how.' Notice how the task and objective are clearly defined.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Also note that we’ve excluded the writing style as it’s not necessary here.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"don't" in the restriction is not just a limitation; it’s a creative challenge. It asks you not to just 'jump straight to conversion ads,' nudging you to think more strategically.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'Additionally' part is the cherry on top—it asks you to apply a certain skill or technique, making the project richer and more nuanced.</a:t>
            </a:r>
            <a:endParaRPr>
              <a:solidFill>
                <a:schemeClr val="dk1"/>
              </a:solidFill>
            </a:endParaRPr>
          </a:p>
          <a:p>
            <a:pPr indent="0" lvl="0" marL="0" rtl="0" algn="l">
              <a:lnSpc>
                <a:spcPct val="115000"/>
              </a:lnSpc>
              <a:spcBef>
                <a:spcPts val="1200"/>
              </a:spcBef>
              <a:spcAft>
                <a:spcPts val="0"/>
              </a:spcAft>
              <a:buSzPts val="1100"/>
              <a:buNone/>
            </a:pPr>
            <a:r>
              <a:rPr b="1" lang="en">
                <a:solidFill>
                  <a:schemeClr val="dk1"/>
                </a:solidFill>
              </a:rPr>
              <a:t>TEACHING TIPS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After discussing the example, you could ask students to critique it or suggest modifications, engaging them in active learning.</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5" name="Google Shape;144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1" name="Shape 1861"/>
        <p:cNvGrpSpPr/>
        <p:nvPr/>
      </p:nvGrpSpPr>
      <p:grpSpPr>
        <a:xfrm>
          <a:off x="0" y="0"/>
          <a:ext cx="0" cy="0"/>
          <a:chOff x="0" y="0"/>
          <a:chExt cx="0" cy="0"/>
        </a:xfrm>
      </p:grpSpPr>
      <p:sp>
        <p:nvSpPr>
          <p:cNvPr id="1862" name="Google Shape;1862;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3" name="Google Shape;186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a:t>
            </a:r>
            <a:r>
              <a:rPr lang="en"/>
              <a:t> Provide examples of well-structured prompts to illustrate how to effectively elicit useful responses.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Summarizing tests comprehension and brevity.</a:t>
            </a:r>
            <a:endParaRPr/>
          </a:p>
          <a:p>
            <a:pPr indent="-298450" lvl="0" marL="457200" rtl="0" algn="l">
              <a:lnSpc>
                <a:spcPct val="100000"/>
              </a:lnSpc>
              <a:spcBef>
                <a:spcPts val="0"/>
              </a:spcBef>
              <a:spcAft>
                <a:spcPts val="0"/>
              </a:spcAft>
              <a:buSzPts val="1100"/>
              <a:buChar char="●"/>
            </a:pPr>
            <a:r>
              <a:rPr lang="en"/>
              <a:t>Comparing content identifies similarities and differences.</a:t>
            </a:r>
            <a:endParaRPr/>
          </a:p>
          <a:p>
            <a:pPr indent="-298450" lvl="0" marL="457200" rtl="0" algn="l">
              <a:lnSpc>
                <a:spcPct val="100000"/>
              </a:lnSpc>
              <a:spcBef>
                <a:spcPts val="0"/>
              </a:spcBef>
              <a:spcAft>
                <a:spcPts val="0"/>
              </a:spcAft>
              <a:buSzPts val="1100"/>
              <a:buChar char="●"/>
            </a:pPr>
            <a:r>
              <a:rPr lang="en"/>
              <a:t>Listing pros and cons weighs multiple perspectives.</a:t>
            </a:r>
            <a:endParaRPr/>
          </a:p>
          <a:p>
            <a:pPr indent="-298450" lvl="0" marL="457200" rtl="0" algn="l">
              <a:lnSpc>
                <a:spcPct val="100000"/>
              </a:lnSpc>
              <a:spcBef>
                <a:spcPts val="0"/>
              </a:spcBef>
              <a:spcAft>
                <a:spcPts val="0"/>
              </a:spcAft>
              <a:buSzPts val="1100"/>
              <a:buChar char="●"/>
            </a:pPr>
            <a:r>
              <a:rPr lang="en"/>
              <a:t>Explaining to a child requires clear communication.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TEACHING TIPS</a:t>
            </a:r>
            <a:endParaRPr b="1"/>
          </a:p>
          <a:p>
            <a:pPr indent="0" lvl="0" marL="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SzPts val="1100"/>
              <a:buChar char="●"/>
            </a:pPr>
            <a:r>
              <a:rPr lang="en"/>
              <a:t>Encourage learners to analyze why these prompts are effective.</a:t>
            </a:r>
            <a:endParaRPr/>
          </a:p>
          <a:p>
            <a:pPr indent="-298450" lvl="0" marL="457200" rtl="0" algn="l">
              <a:lnSpc>
                <a:spcPct val="100000"/>
              </a:lnSpc>
              <a:spcBef>
                <a:spcPts val="0"/>
              </a:spcBef>
              <a:spcAft>
                <a:spcPts val="0"/>
              </a:spcAft>
              <a:buSzPts val="1100"/>
              <a:buChar char="●"/>
            </a:pPr>
            <a:r>
              <a:rPr lang="en"/>
              <a:t>Suggest additional examples for learners to construct effective prompts.</a:t>
            </a:r>
            <a:endParaRPr/>
          </a:p>
          <a:p>
            <a:pPr indent="-298450" lvl="0" marL="457200" rtl="0" algn="l">
              <a:lnSpc>
                <a:spcPct val="100000"/>
              </a:lnSpc>
              <a:spcBef>
                <a:spcPts val="0"/>
              </a:spcBef>
              <a:spcAft>
                <a:spcPts val="0"/>
              </a:spcAft>
              <a:buSzPts val="1100"/>
              <a:buChar char="●"/>
            </a:pPr>
            <a:r>
              <a:rPr lang="en"/>
              <a:t>Remind learners to provide enough context in more open-ended prompts.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8" name="Shape 1868"/>
        <p:cNvGrpSpPr/>
        <p:nvPr/>
      </p:nvGrpSpPr>
      <p:grpSpPr>
        <a:xfrm>
          <a:off x="0" y="0"/>
          <a:ext cx="0" cy="0"/>
          <a:chOff x="0" y="0"/>
          <a:chExt cx="0" cy="0"/>
        </a:xfrm>
      </p:grpSpPr>
      <p:sp>
        <p:nvSpPr>
          <p:cNvPr id="1869" name="Google Shape;1869;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0" name="Google Shape;1870;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400">
                <a:highlight>
                  <a:srgbClr val="FFCD34"/>
                </a:highlight>
              </a:rPr>
              <a:t>Share Mark Itter’s data and info with the class:</a:t>
            </a:r>
            <a:endParaRPr b="1" sz="1400">
              <a:highlight>
                <a:srgbClr val="FFCD34"/>
              </a:highlight>
            </a:endParaRPr>
          </a:p>
          <a:p>
            <a:pPr indent="0" lvl="0" marL="457200" rtl="0" algn="l">
              <a:lnSpc>
                <a:spcPct val="115000"/>
              </a:lnSpc>
              <a:spcBef>
                <a:spcPts val="1200"/>
              </a:spcBef>
              <a:spcAft>
                <a:spcPts val="0"/>
              </a:spcAft>
              <a:buClr>
                <a:schemeClr val="dk1"/>
              </a:buClr>
              <a:buSzPts val="1100"/>
              <a:buFont typeface="Arial"/>
              <a:buNone/>
            </a:pPr>
            <a:r>
              <a:rPr b="1" i="1" lang="en"/>
              <a:t>Name</a:t>
            </a:r>
            <a:r>
              <a:rPr i="1" lang="en"/>
              <a:t>: Mark Itter</a:t>
            </a:r>
            <a:endParaRPr i="1"/>
          </a:p>
          <a:p>
            <a:pPr indent="0" lvl="0" marL="457200" rtl="0" algn="l">
              <a:lnSpc>
                <a:spcPct val="115000"/>
              </a:lnSpc>
              <a:spcBef>
                <a:spcPts val="1200"/>
              </a:spcBef>
              <a:spcAft>
                <a:spcPts val="0"/>
              </a:spcAft>
              <a:buClr>
                <a:schemeClr val="dk1"/>
              </a:buClr>
              <a:buSzPts val="1100"/>
              <a:buFont typeface="Arial"/>
              <a:buNone/>
            </a:pPr>
            <a:r>
              <a:rPr b="1" i="1" lang="en"/>
              <a:t>Role</a:t>
            </a:r>
            <a:r>
              <a:rPr i="1" lang="en"/>
              <a:t>: Marketing Specialist</a:t>
            </a:r>
            <a:endParaRPr i="1"/>
          </a:p>
          <a:p>
            <a:pPr indent="0" lvl="0" marL="457200" rtl="0" algn="l">
              <a:lnSpc>
                <a:spcPct val="115000"/>
              </a:lnSpc>
              <a:spcBef>
                <a:spcPts val="1200"/>
              </a:spcBef>
              <a:spcAft>
                <a:spcPts val="0"/>
              </a:spcAft>
              <a:buClr>
                <a:schemeClr val="dk1"/>
              </a:buClr>
              <a:buSzPts val="1100"/>
              <a:buFont typeface="Arial"/>
              <a:buNone/>
            </a:pPr>
            <a:r>
              <a:rPr b="1" i="1" lang="en"/>
              <a:t>KPIs</a:t>
            </a:r>
            <a:endParaRPr b="1" i="1"/>
          </a:p>
          <a:p>
            <a:pPr indent="-298450" lvl="0" marL="914400" rtl="0" algn="l">
              <a:lnSpc>
                <a:spcPct val="115000"/>
              </a:lnSpc>
              <a:spcBef>
                <a:spcPts val="1200"/>
              </a:spcBef>
              <a:spcAft>
                <a:spcPts val="0"/>
              </a:spcAft>
              <a:buSzPts val="1100"/>
              <a:buChar char="●"/>
            </a:pPr>
            <a:r>
              <a:rPr i="1" lang="en"/>
              <a:t>Increased website traffic by 13% through SEO optimization.</a:t>
            </a:r>
            <a:endParaRPr i="1"/>
          </a:p>
          <a:p>
            <a:pPr indent="-298450" lvl="0" marL="914400" rtl="0" algn="l">
              <a:lnSpc>
                <a:spcPct val="115000"/>
              </a:lnSpc>
              <a:spcBef>
                <a:spcPts val="0"/>
              </a:spcBef>
              <a:spcAft>
                <a:spcPts val="0"/>
              </a:spcAft>
              <a:buSzPts val="1100"/>
              <a:buChar char="●"/>
            </a:pPr>
            <a:r>
              <a:rPr i="1" lang="en"/>
              <a:t>Generated 27 high-quality leads from a recent campaign, exceeding the target by 8%.</a:t>
            </a:r>
            <a:endParaRPr i="1"/>
          </a:p>
          <a:p>
            <a:pPr indent="0" lvl="0" marL="457200" rtl="0" algn="l">
              <a:lnSpc>
                <a:spcPct val="115000"/>
              </a:lnSpc>
              <a:spcBef>
                <a:spcPts val="1200"/>
              </a:spcBef>
              <a:spcAft>
                <a:spcPts val="0"/>
              </a:spcAft>
              <a:buClr>
                <a:schemeClr val="dk1"/>
              </a:buClr>
              <a:buSzPts val="1100"/>
              <a:buFont typeface="Arial"/>
              <a:buNone/>
            </a:pPr>
            <a:r>
              <a:rPr b="1" i="1" lang="en"/>
              <a:t>Peer Feedback</a:t>
            </a:r>
            <a:endParaRPr b="1" i="1"/>
          </a:p>
          <a:p>
            <a:pPr indent="-298450" lvl="0" marL="914400" rtl="0" algn="l">
              <a:lnSpc>
                <a:spcPct val="115000"/>
              </a:lnSpc>
              <a:spcBef>
                <a:spcPts val="1200"/>
              </a:spcBef>
              <a:spcAft>
                <a:spcPts val="0"/>
              </a:spcAft>
              <a:buSzPts val="1100"/>
              <a:buChar char="●"/>
            </a:pPr>
            <a:r>
              <a:rPr i="1" lang="en"/>
              <a:t>"Mark is a proactive communicator and consistently brings creative ideas to team meetings."</a:t>
            </a:r>
            <a:endParaRPr i="1"/>
          </a:p>
          <a:p>
            <a:pPr indent="-298450" lvl="0" marL="914400" rtl="0" algn="l">
              <a:lnSpc>
                <a:spcPct val="115000"/>
              </a:lnSpc>
              <a:spcBef>
                <a:spcPts val="0"/>
              </a:spcBef>
              <a:spcAft>
                <a:spcPts val="0"/>
              </a:spcAft>
              <a:buSzPts val="1100"/>
              <a:buChar char="●"/>
            </a:pPr>
            <a:r>
              <a:rPr i="1" lang="en"/>
              <a:t>“Mark is collaborative and resourceful - I always enjoy working with him on projects!”</a:t>
            </a:r>
            <a:endParaRPr i="1"/>
          </a:p>
          <a:p>
            <a:pPr indent="-298450" lvl="0" marL="914400" rtl="0" algn="l">
              <a:lnSpc>
                <a:spcPct val="115000"/>
              </a:lnSpc>
              <a:spcBef>
                <a:spcPts val="0"/>
              </a:spcBef>
              <a:spcAft>
                <a:spcPts val="0"/>
              </a:spcAft>
              <a:buSzPts val="1100"/>
              <a:buChar char="●"/>
            </a:pPr>
            <a:r>
              <a:rPr i="1" lang="en"/>
              <a:t>"Occasionally misses deadlines due to overcommitting."</a:t>
            </a:r>
            <a:endParaRPr i="1"/>
          </a:p>
          <a:p>
            <a:pPr indent="0" lvl="0" marL="457200" rtl="0" algn="l">
              <a:lnSpc>
                <a:spcPct val="115000"/>
              </a:lnSpc>
              <a:spcBef>
                <a:spcPts val="1200"/>
              </a:spcBef>
              <a:spcAft>
                <a:spcPts val="0"/>
              </a:spcAft>
              <a:buClr>
                <a:schemeClr val="dk1"/>
              </a:buClr>
              <a:buSzPts val="1100"/>
              <a:buFont typeface="Arial"/>
              <a:buNone/>
            </a:pPr>
            <a:r>
              <a:rPr b="1" i="1" lang="en"/>
              <a:t>Behavioral Notes</a:t>
            </a:r>
            <a:endParaRPr b="1" i="1"/>
          </a:p>
          <a:p>
            <a:pPr indent="-298450" lvl="0" marL="914400" rtl="0" algn="l">
              <a:lnSpc>
                <a:spcPct val="115000"/>
              </a:lnSpc>
              <a:spcBef>
                <a:spcPts val="1200"/>
              </a:spcBef>
              <a:spcAft>
                <a:spcPts val="0"/>
              </a:spcAft>
              <a:buSzPts val="1100"/>
              <a:buChar char="●"/>
            </a:pPr>
            <a:r>
              <a:rPr i="1" lang="en"/>
              <a:t>Strong collaboration with the design team on multiple projects.</a:t>
            </a:r>
            <a:endParaRPr i="1"/>
          </a:p>
          <a:p>
            <a:pPr indent="-298450" lvl="0" marL="914400" rtl="0" algn="l">
              <a:lnSpc>
                <a:spcPct val="115000"/>
              </a:lnSpc>
              <a:spcBef>
                <a:spcPts val="0"/>
              </a:spcBef>
              <a:spcAft>
                <a:spcPts val="0"/>
              </a:spcAft>
              <a:buSzPts val="1100"/>
              <a:buChar char="●"/>
            </a:pPr>
            <a:r>
              <a:rPr i="1" lang="en"/>
              <a:t>Needs improvement in delegation skills.</a:t>
            </a:r>
            <a:endParaRPr i="1"/>
          </a:p>
          <a:p>
            <a:pPr indent="0" lvl="0" marL="457200" rtl="0" algn="l">
              <a:lnSpc>
                <a:spcPct val="115000"/>
              </a:lnSpc>
              <a:spcBef>
                <a:spcPts val="1200"/>
              </a:spcBef>
              <a:spcAft>
                <a:spcPts val="0"/>
              </a:spcAft>
              <a:buSzPts val="1100"/>
              <a:buNone/>
            </a:pPr>
            <a:r>
              <a:rPr b="1" i="1" lang="en"/>
              <a:t>Training</a:t>
            </a:r>
            <a:endParaRPr b="1" i="1"/>
          </a:p>
          <a:p>
            <a:pPr indent="-298450" lvl="0" marL="914400" rtl="0" algn="l">
              <a:lnSpc>
                <a:spcPct val="115000"/>
              </a:lnSpc>
              <a:spcBef>
                <a:spcPts val="1200"/>
              </a:spcBef>
              <a:spcAft>
                <a:spcPts val="0"/>
              </a:spcAft>
              <a:buSzPts val="1100"/>
              <a:buChar char="●"/>
            </a:pPr>
            <a:r>
              <a:rPr i="1" lang="en"/>
              <a:t>Mark completed the mandatory IT training for this quarter, but no additional training related to his role.</a:t>
            </a:r>
            <a:endParaRPr i="1"/>
          </a:p>
          <a:p>
            <a:pPr indent="0" lvl="0" marL="457200" rtl="0" algn="l">
              <a:lnSpc>
                <a:spcPct val="115000"/>
              </a:lnSpc>
              <a:spcBef>
                <a:spcPts val="1200"/>
              </a:spcBef>
              <a:spcAft>
                <a:spcPts val="0"/>
              </a:spcAft>
              <a:buSzPts val="1100"/>
              <a:buNone/>
            </a:pPr>
            <a:r>
              <a:rPr b="1" i="1" lang="en"/>
              <a:t>Challenges</a:t>
            </a:r>
            <a:endParaRPr b="1" i="1"/>
          </a:p>
          <a:p>
            <a:pPr indent="-298450" lvl="0" marL="914400" rtl="0" algn="l">
              <a:lnSpc>
                <a:spcPct val="115000"/>
              </a:lnSpc>
              <a:spcBef>
                <a:spcPts val="1200"/>
              </a:spcBef>
              <a:spcAft>
                <a:spcPts val="0"/>
              </a:spcAft>
              <a:buSzPts val="1100"/>
              <a:buChar char="●"/>
            </a:pPr>
            <a:r>
              <a:rPr i="1" lang="en"/>
              <a:t>Struggles to balance multiple projects, leading to occasional delays.</a:t>
            </a:r>
            <a:endParaRPr i="1"/>
          </a:p>
          <a:p>
            <a:pPr indent="0" lvl="0" marL="0" rtl="0" algn="l">
              <a:lnSpc>
                <a:spcPct val="115000"/>
              </a:lnSpc>
              <a:spcBef>
                <a:spcPts val="1400"/>
              </a:spcBef>
              <a:spcAft>
                <a:spcPts val="0"/>
              </a:spcAft>
              <a:buSzPts val="1100"/>
              <a:buNone/>
            </a:pPr>
            <a:r>
              <a:rPr b="1" lang="en" sz="1300">
                <a:solidFill>
                  <a:schemeClr val="dk1"/>
                </a:solidFill>
                <a:highlight>
                  <a:srgbClr val="FFCD34"/>
                </a:highlight>
              </a:rPr>
              <a:t>Activity Instructions</a:t>
            </a:r>
            <a:endParaRPr b="1" sz="1300">
              <a:solidFill>
                <a:schemeClr val="dk1"/>
              </a:solidFill>
              <a:highlight>
                <a:srgbClr val="FFCD34"/>
              </a:highlight>
            </a:endParaRPr>
          </a:p>
          <a:p>
            <a:pPr indent="0" lvl="0" marL="0" rtl="0" algn="l">
              <a:lnSpc>
                <a:spcPct val="115000"/>
              </a:lnSpc>
              <a:spcBef>
                <a:spcPts val="1200"/>
              </a:spcBef>
              <a:spcAft>
                <a:spcPts val="0"/>
              </a:spcAft>
              <a:buSzPts val="1100"/>
              <a:buNone/>
            </a:pPr>
            <a:r>
              <a:rPr b="1" lang="en">
                <a:solidFill>
                  <a:schemeClr val="dk1"/>
                </a:solidFill>
              </a:rPr>
              <a:t>Step 1: Review the Data and Employee Info</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Provide participants with the dataset for Mark Itter.</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Ask them to identify strengths, areas for improvement, and potential goals.</a:t>
            </a:r>
            <a:endParaRPr>
              <a:solidFill>
                <a:schemeClr val="dk1"/>
              </a:solidFill>
            </a:endParaRPr>
          </a:p>
          <a:p>
            <a:pPr indent="0" lvl="0" marL="0" rtl="0" algn="l">
              <a:lnSpc>
                <a:spcPct val="115000"/>
              </a:lnSpc>
              <a:spcBef>
                <a:spcPts val="1200"/>
              </a:spcBef>
              <a:spcAft>
                <a:spcPts val="0"/>
              </a:spcAft>
              <a:buSzPts val="1100"/>
              <a:buNone/>
            </a:pPr>
            <a:r>
              <a:rPr b="1" lang="en">
                <a:solidFill>
                  <a:schemeClr val="dk1"/>
                </a:solidFill>
              </a:rPr>
              <a:t>Step 2: Write the Prompt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Using the provided data, participants craft a prompt to generate a performance review.</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Example: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"As a manager, summarize Mark Itter's quarterly performance based on these data points. Highlight key accomplishments, areas for improvement, and set one actionable goal for the next quarter."</a:t>
            </a:r>
            <a:endParaRPr>
              <a:solidFill>
                <a:schemeClr val="dk1"/>
              </a:solidFill>
            </a:endParaRPr>
          </a:p>
          <a:p>
            <a:pPr indent="0" lvl="0" marL="0" rtl="0" algn="l">
              <a:lnSpc>
                <a:spcPct val="115000"/>
              </a:lnSpc>
              <a:spcBef>
                <a:spcPts val="1200"/>
              </a:spcBef>
              <a:spcAft>
                <a:spcPts val="0"/>
              </a:spcAft>
              <a:buSzPts val="1100"/>
              <a:buNone/>
            </a:pPr>
            <a:r>
              <a:rPr b="1" lang="en">
                <a:solidFill>
                  <a:schemeClr val="dk1"/>
                </a:solidFill>
              </a:rPr>
              <a:t>Step 3: Test and Refine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Run the prompt through Copilot or another tool. Participants review the response for accuracy and completeness, then refine the prompt if needed.</a:t>
            </a:r>
            <a:endParaRPr>
              <a:solidFill>
                <a:schemeClr val="dk1"/>
              </a:solidFill>
            </a:endParaRPr>
          </a:p>
          <a:p>
            <a:pPr indent="0" lvl="0" marL="0" rtl="0" algn="l">
              <a:lnSpc>
                <a:spcPct val="115000"/>
              </a:lnSpc>
              <a:spcBef>
                <a:spcPts val="1200"/>
              </a:spcBef>
              <a:spcAft>
                <a:spcPts val="0"/>
              </a:spcAft>
              <a:buSzPts val="1100"/>
              <a:buNone/>
            </a:pPr>
            <a:r>
              <a:rPr b="1" lang="en">
                <a:solidFill>
                  <a:schemeClr val="dk1"/>
                </a:solidFill>
              </a:rPr>
              <a:t>Step 4: Iterate and Refine</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Continue iterating and editing your prompt and the AI-generated response until you are satisfied with the performance review.</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Ensure the final review is clear, actionable, and aligned with the data provided.</a:t>
            </a:r>
            <a:endParaRPr>
              <a:solidFill>
                <a:schemeClr val="dk1"/>
              </a:solidFill>
            </a:endParaRPr>
          </a:p>
          <a:p>
            <a:pPr indent="0" lvl="0" marL="0" rtl="0" algn="l">
              <a:lnSpc>
                <a:spcPct val="115000"/>
              </a:lnSpc>
              <a:spcBef>
                <a:spcPts val="1200"/>
              </a:spcBef>
              <a:spcAft>
                <a:spcPts val="0"/>
              </a:spcAft>
              <a:buSzPts val="1100"/>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SzPts val="1100"/>
              <a:buNone/>
            </a:pPr>
            <a:r>
              <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9" name="Google Shape;187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sz="1400">
              <a:highlight>
                <a:srgbClr val="FFCD34"/>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6" name="Shape 1886"/>
        <p:cNvGrpSpPr/>
        <p:nvPr/>
      </p:nvGrpSpPr>
      <p:grpSpPr>
        <a:xfrm>
          <a:off x="0" y="0"/>
          <a:ext cx="0" cy="0"/>
          <a:chOff x="0" y="0"/>
          <a:chExt cx="0" cy="0"/>
        </a:xfrm>
      </p:grpSpPr>
      <p:sp>
        <p:nvSpPr>
          <p:cNvPr id="1887" name="Google Shape;188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8" name="Google Shape;188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2" name="Shape 1892"/>
        <p:cNvGrpSpPr/>
        <p:nvPr/>
      </p:nvGrpSpPr>
      <p:grpSpPr>
        <a:xfrm>
          <a:off x="0" y="0"/>
          <a:ext cx="0" cy="0"/>
          <a:chOff x="0" y="0"/>
          <a:chExt cx="0" cy="0"/>
        </a:xfrm>
      </p:grpSpPr>
      <p:sp>
        <p:nvSpPr>
          <p:cNvPr id="1893" name="Google Shape;1893;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4" name="Google Shape;1894;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9" name="Shape 1899"/>
        <p:cNvGrpSpPr/>
        <p:nvPr/>
      </p:nvGrpSpPr>
      <p:grpSpPr>
        <a:xfrm>
          <a:off x="0" y="0"/>
          <a:ext cx="0" cy="0"/>
          <a:chOff x="0" y="0"/>
          <a:chExt cx="0" cy="0"/>
        </a:xfrm>
      </p:grpSpPr>
      <p:sp>
        <p:nvSpPr>
          <p:cNvPr id="1900" name="Google Shape;1900;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1" name="Google Shape;1901;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Chain of Thought, or CoT, is a prompting technique that emphasizes step-by-step reasoning. Its goal is to produce more reliable answers by making the model explain its thought process.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b="1" lang="en"/>
              <a:t>PURPOSE:</a:t>
            </a:r>
            <a:br>
              <a:rPr lang="en"/>
            </a:br>
            <a:r>
              <a:rPr lang="en"/>
              <a:t>To provide an overview of the Chain of Thought technique and its significance in improving AI output reliability.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b="1" lang="en"/>
              <a:t>TALKING POINTS:</a:t>
            </a:r>
            <a:endParaRPr/>
          </a:p>
          <a:p>
            <a:pPr indent="-298450" lvl="0" marL="457200" rtl="0" algn="l">
              <a:lnSpc>
                <a:spcPct val="100000"/>
              </a:lnSpc>
              <a:spcBef>
                <a:spcPts val="0"/>
              </a:spcBef>
              <a:spcAft>
                <a:spcPts val="0"/>
              </a:spcAft>
              <a:buSzPts val="1100"/>
              <a:buChar char="●"/>
            </a:pPr>
            <a:r>
              <a:rPr lang="en"/>
              <a:t>The challenge of getting reliable results led to the introduction of CoT.</a:t>
            </a:r>
            <a:endParaRPr/>
          </a:p>
          <a:p>
            <a:pPr indent="-298450" lvl="0" marL="457200" rtl="0" algn="l">
              <a:lnSpc>
                <a:spcPct val="100000"/>
              </a:lnSpc>
              <a:spcBef>
                <a:spcPts val="0"/>
              </a:spcBef>
              <a:spcAft>
                <a:spcPts val="0"/>
              </a:spcAft>
              <a:buSzPts val="1100"/>
              <a:buChar char="●"/>
            </a:pPr>
            <a:r>
              <a:rPr lang="en"/>
              <a:t>The technique advocates for showcasing the intermediate steps in thinking.</a:t>
            </a:r>
            <a:endParaRPr/>
          </a:p>
          <a:p>
            <a:pPr indent="-298450" lvl="0" marL="457200" rtl="0" algn="l">
              <a:lnSpc>
                <a:spcPct val="100000"/>
              </a:lnSpc>
              <a:spcBef>
                <a:spcPts val="0"/>
              </a:spcBef>
              <a:spcAft>
                <a:spcPts val="0"/>
              </a:spcAft>
              <a:buSzPts val="1100"/>
              <a:buChar char="●"/>
            </a:pPr>
            <a:r>
              <a:rPr lang="en"/>
              <a:t>Research papers from both Google and the University of Tokyo have underlined its effectiveness.</a:t>
            </a:r>
            <a:endParaRPr/>
          </a:p>
          <a:p>
            <a:pPr indent="-298450" lvl="0" marL="457200" rtl="0" algn="l">
              <a:lnSpc>
                <a:spcPct val="100000"/>
              </a:lnSpc>
              <a:spcBef>
                <a:spcPts val="0"/>
              </a:spcBef>
              <a:spcAft>
                <a:spcPts val="0"/>
              </a:spcAft>
              <a:buSzPts val="1100"/>
              <a:buChar char="●"/>
            </a:pPr>
            <a:r>
              <a:rPr lang="en"/>
              <a:t>The most impactful implementations have the model articulate its reasoning.</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b="1" lang="en"/>
              <a:t>TEACHING TIPS:</a:t>
            </a:r>
            <a:endParaRPr b="1"/>
          </a:p>
          <a:p>
            <a:pPr indent="-298450" lvl="0" marL="457200" rtl="0" algn="l">
              <a:lnSpc>
                <a:spcPct val="100000"/>
              </a:lnSpc>
              <a:spcBef>
                <a:spcPts val="0"/>
              </a:spcBef>
              <a:spcAft>
                <a:spcPts val="0"/>
              </a:spcAft>
              <a:buSzPts val="1100"/>
              <a:buChar char="●"/>
            </a:pPr>
            <a:r>
              <a:rPr lang="en"/>
              <a:t>Engage the audience with a prompt example where showing intermediate steps results in clearer and more accurate outputs.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9" name="Google Shape;1909;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Source:</a:t>
            </a:r>
            <a:r>
              <a:rPr lang="en"/>
              <a:t> </a:t>
            </a:r>
            <a:r>
              <a:rPr lang="en" u="sng">
                <a:solidFill>
                  <a:schemeClr val="hlink"/>
                </a:solidFill>
                <a:hlinkClick r:id="rId2"/>
              </a:rPr>
              <a:t>Large Language Models as Optimizers – Google Deepmind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9" name="Google Shape;1919;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Source:</a:t>
            </a:r>
            <a:r>
              <a:rPr lang="en"/>
              <a:t> </a:t>
            </a:r>
            <a:r>
              <a:rPr lang="en" u="sng">
                <a:solidFill>
                  <a:schemeClr val="hlink"/>
                </a:solidFill>
                <a:hlinkClick r:id="rId2"/>
              </a:rPr>
              <a:t>I will tip $20</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2" name="Google Shape;1932;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LLMs strive for accurate and honest responses, yet as we mentioned previously, they can sometimes generate "hallucinations" or inaccuracies. This phenomenon is not due to dishonesty but an overzealous attempt to provide useful information - we can reduce this quite simply by allowing them to say “I don’t know”.</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PURPOSE:</a:t>
            </a:r>
            <a:endParaRPr b="1"/>
          </a:p>
          <a:p>
            <a:pPr indent="0" lvl="0" marL="0" rtl="0" algn="l">
              <a:lnSpc>
                <a:spcPct val="100000"/>
              </a:lnSpc>
              <a:spcBef>
                <a:spcPts val="0"/>
              </a:spcBef>
              <a:spcAft>
                <a:spcPts val="0"/>
              </a:spcAft>
              <a:buClr>
                <a:schemeClr val="dk1"/>
              </a:buClr>
              <a:buSzPts val="1100"/>
              <a:buFont typeface="Arial"/>
              <a:buNone/>
            </a:pPr>
            <a:r>
              <a:rPr lang="en"/>
              <a:t>This slide aims to explain why LLMs might produce inaccuracies and emphasize the importance of allowing them to acknowledge uncertainty.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298450" lvl="0" marL="457200" rtl="0" algn="l">
              <a:lnSpc>
                <a:spcPct val="100000"/>
              </a:lnSpc>
              <a:spcBef>
                <a:spcPts val="0"/>
              </a:spcBef>
              <a:spcAft>
                <a:spcPts val="0"/>
              </a:spcAft>
              <a:buSzPts val="1100"/>
              <a:buChar char="●"/>
            </a:pPr>
            <a:r>
              <a:rPr lang="en"/>
              <a:t>LLMs, in their quest to be helpful, may "hallucinate," creating facts or details that aren't true, especially when they try to interpret ambiguous inputs or questions beyond their training data.</a:t>
            </a:r>
            <a:endParaRPr/>
          </a:p>
          <a:p>
            <a:pPr indent="-298450" lvl="0" marL="457200" rtl="0" algn="l">
              <a:lnSpc>
                <a:spcPct val="100000"/>
              </a:lnSpc>
              <a:spcBef>
                <a:spcPts val="0"/>
              </a:spcBef>
              <a:spcAft>
                <a:spcPts val="0"/>
              </a:spcAft>
              <a:buSzPts val="1100"/>
              <a:buChar char="●"/>
            </a:pPr>
            <a:r>
              <a:rPr lang="en"/>
              <a:t>One strategy to reduce the chance of misinformation is by programming LLMs or setting user expectations that "I don't know" is an acceptable and often preferred response when certainty is unattainable.</a:t>
            </a:r>
            <a:endParaRPr/>
          </a:p>
          <a:p>
            <a:pPr indent="-298450" lvl="0" marL="457200" rtl="0" algn="l">
              <a:lnSpc>
                <a:spcPct val="100000"/>
              </a:lnSpc>
              <a:spcBef>
                <a:spcPts val="0"/>
              </a:spcBef>
              <a:spcAft>
                <a:spcPts val="0"/>
              </a:spcAft>
              <a:buSzPts val="1100"/>
              <a:buChar char="●"/>
            </a:pPr>
            <a:r>
              <a:rPr lang="en"/>
              <a:t>LLMs operate very literally; without the nuanced human understanding of social contexts, they default to attempting to provide helpful information, even when that means filling in gaps with best guesses, which can lead to inaccuracies.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3" name="Google Shape;194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8" name="Google Shape;146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4" name="Google Shape;1954;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i="1" lang="en"/>
              <a:t>Sometimes asking ChatGPT a question leads to hallucinations because </a:t>
            </a:r>
            <a:r>
              <a:rPr b="1" i="1" lang="en"/>
              <a:t>“no”</a:t>
            </a:r>
            <a:r>
              <a:rPr i="1" lang="en"/>
              <a:t> is technically a valid answer!</a:t>
            </a:r>
            <a:endParaRPr i="1"/>
          </a:p>
          <a:p>
            <a:pPr indent="0" lvl="0" marL="0" rtl="0" algn="l">
              <a:lnSpc>
                <a:spcPct val="100000"/>
              </a:lnSpc>
              <a:spcBef>
                <a:spcPts val="0"/>
              </a:spcBef>
              <a:spcAft>
                <a:spcPts val="0"/>
              </a:spcAft>
              <a:buSzPts val="1100"/>
              <a:buNone/>
            </a:pPr>
            <a:r>
              <a:t/>
            </a:r>
            <a:endParaRPr i="1"/>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 </a:t>
            </a:r>
            <a:endParaRPr i="1"/>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4" name="Shape 1964"/>
        <p:cNvGrpSpPr/>
        <p:nvPr/>
      </p:nvGrpSpPr>
      <p:grpSpPr>
        <a:xfrm>
          <a:off x="0" y="0"/>
          <a:ext cx="0" cy="0"/>
          <a:chOff x="0" y="0"/>
          <a:chExt cx="0" cy="0"/>
        </a:xfrm>
      </p:grpSpPr>
      <p:sp>
        <p:nvSpPr>
          <p:cNvPr id="1965" name="Google Shape;1965;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6" name="Google Shape;196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SzPts val="1100"/>
              <a:buNone/>
            </a:pPr>
            <a:r>
              <a:rPr b="1" lang="en">
                <a:solidFill>
                  <a:schemeClr val="dk1"/>
                </a:solidFill>
              </a:rPr>
              <a:t>Detailed Instructions:</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Step 1: Identify a Challenge or Opportunity Relevant to Your Job or Department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Take a few minutes to reflect on your current role and responsibilities.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Write down a clear and concise description of the challenge or opportunity, including its context and significance.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Step 2: Craft an Initial Prompt (Without Using Chain-of-Thought Prompting)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Create a basic prompt to ask an LLM for help addressing your problem.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Focus on describing the problem clearly and asking for a solution.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Avoid breaking the problem into steps—this will come in the next stage.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Submit the prompt to an LLM and save the output for the next step.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Step 3: Evaluate the Output</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Read the AI-generated response and evaluate it based on the following criteria:</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Clarity</a:t>
            </a:r>
            <a:r>
              <a:rPr lang="en">
                <a:solidFill>
                  <a:schemeClr val="dk1"/>
                </a:solidFill>
              </a:rPr>
              <a:t>: Is the response easy to understand?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Relevance</a:t>
            </a:r>
            <a:r>
              <a:rPr lang="en">
                <a:solidFill>
                  <a:schemeClr val="dk1"/>
                </a:solidFill>
              </a:rPr>
              <a:t>: Does it address your specific problem or opportunity?</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Depth</a:t>
            </a:r>
            <a:r>
              <a:rPr lang="en">
                <a:solidFill>
                  <a:schemeClr val="dk1"/>
                </a:solidFill>
              </a:rPr>
              <a:t>: Are the recommendations practical and detailed enough to implement?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Gaps</a:t>
            </a:r>
            <a:r>
              <a:rPr lang="en">
                <a:solidFill>
                  <a:schemeClr val="dk1"/>
                </a:solidFill>
              </a:rPr>
              <a:t>: Are there any areas the response missed or oversimplified?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Step 4: Rewrite the Prompt Using Chain-of-Thought Prompting</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Revise your original prompt to guide the LLM to think step by step.</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Explicitly list the steps you want the AI to follow to solve the problem.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Test the revised prompt and compare the output to the first response.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Step 5: Test and Make Iterations as Needed</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Review the AI’s step-by-step response and refine your prompt further if needed.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Add details or clarify areas where the AI’s output was unclear or incomplete.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Refinement:</a:t>
            </a:r>
            <a:br>
              <a:rPr lang="en">
                <a:solidFill>
                  <a:schemeClr val="dk1"/>
                </a:solidFill>
              </a:rPr>
            </a:br>
            <a:r>
              <a:rPr lang="en">
                <a:solidFill>
                  <a:schemeClr val="dk1"/>
                </a:solidFill>
              </a:rPr>
              <a:t>"For each step, provide actionable recommendations, potential challenges, and metrics for success."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Continue refining the prompt until the AI response is clear, actionable, and comprehensive.</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5" name="Google Shape;1975;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4" name="Google Shape;1984;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0" name="Google Shape;1990;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9" name="Google Shape;1999;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6" name="Shape 2006"/>
        <p:cNvGrpSpPr/>
        <p:nvPr/>
      </p:nvGrpSpPr>
      <p:grpSpPr>
        <a:xfrm>
          <a:off x="0" y="0"/>
          <a:ext cx="0" cy="0"/>
          <a:chOff x="0" y="0"/>
          <a:chExt cx="0" cy="0"/>
        </a:xfrm>
      </p:grpSpPr>
      <p:sp>
        <p:nvSpPr>
          <p:cNvPr id="2007" name="Google Shape;2007;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8" name="Google Shape;2008;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10 minute break</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3" name="Google Shape;201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8" name="Shape 2018"/>
        <p:cNvGrpSpPr/>
        <p:nvPr/>
      </p:nvGrpSpPr>
      <p:grpSpPr>
        <a:xfrm>
          <a:off x="0" y="0"/>
          <a:ext cx="0" cy="0"/>
          <a:chOff x="0" y="0"/>
          <a:chExt cx="0" cy="0"/>
        </a:xfrm>
      </p:grpSpPr>
      <p:sp>
        <p:nvSpPr>
          <p:cNvPr id="2019" name="Google Shape;2019;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0" name="Google Shape;2020;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8" name="Google Shape;2028;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7" name="Google Shape;147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4" name="Google Shape;203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9" name="Shape 2039"/>
        <p:cNvGrpSpPr/>
        <p:nvPr/>
      </p:nvGrpSpPr>
      <p:grpSpPr>
        <a:xfrm>
          <a:off x="0" y="0"/>
          <a:ext cx="0" cy="0"/>
          <a:chOff x="0" y="0"/>
          <a:chExt cx="0" cy="0"/>
        </a:xfrm>
      </p:grpSpPr>
      <p:sp>
        <p:nvSpPr>
          <p:cNvPr id="2040" name="Google Shape;2040;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1" name="Google Shape;204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PURPOSE:</a:t>
            </a:r>
            <a:endParaRPr b="1"/>
          </a:p>
          <a:p>
            <a:pPr indent="0" lvl="0" marL="0" rtl="0" algn="l">
              <a:lnSpc>
                <a:spcPct val="100000"/>
              </a:lnSpc>
              <a:spcBef>
                <a:spcPts val="0"/>
              </a:spcBef>
              <a:spcAft>
                <a:spcPts val="0"/>
              </a:spcAft>
              <a:buClr>
                <a:schemeClr val="dk1"/>
              </a:buClr>
              <a:buSzPts val="1100"/>
              <a:buFont typeface="Arial"/>
              <a:buNone/>
            </a:pPr>
            <a:r>
              <a:rPr lang="en"/>
              <a:t>Examine the framework for assessing AI opportunities through the lenses of desirability, viability, and feasibility.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Clr>
                <a:schemeClr val="dk1"/>
              </a:buClr>
              <a:buSzPts val="1100"/>
              <a:buFont typeface="Arial"/>
              <a:buNone/>
            </a:pPr>
            <a:r>
              <a:rPr lang="en"/>
              <a:t>• Desirability: Focus on the importance of AI solutions meeting user needs and providing value, while also considering the implications of inaccurate outcomes.</a:t>
            </a:r>
            <a:endParaRPr/>
          </a:p>
          <a:p>
            <a:pPr indent="0" lvl="0" marL="0" rtl="0" algn="l">
              <a:lnSpc>
                <a:spcPct val="100000"/>
              </a:lnSpc>
              <a:spcBef>
                <a:spcPts val="0"/>
              </a:spcBef>
              <a:spcAft>
                <a:spcPts val="0"/>
              </a:spcAft>
              <a:buClr>
                <a:schemeClr val="dk1"/>
              </a:buClr>
              <a:buSzPts val="1100"/>
              <a:buFont typeface="Arial"/>
              <a:buNone/>
            </a:pPr>
            <a:r>
              <a:rPr lang="en"/>
              <a:t>• Viability: Stress the alignment of AI initiatives with the organization's strategic objectives and discuss potential risks involved.</a:t>
            </a:r>
            <a:endParaRPr/>
          </a:p>
          <a:p>
            <a:pPr indent="0" lvl="0" marL="0" rtl="0" algn="l">
              <a:lnSpc>
                <a:spcPct val="100000"/>
              </a:lnSpc>
              <a:spcBef>
                <a:spcPts val="0"/>
              </a:spcBef>
              <a:spcAft>
                <a:spcPts val="0"/>
              </a:spcAft>
              <a:buClr>
                <a:schemeClr val="dk1"/>
              </a:buClr>
              <a:buSzPts val="1100"/>
              <a:buFont typeface="Arial"/>
              <a:buNone/>
            </a:pPr>
            <a:r>
              <a:rPr lang="en"/>
              <a:t>• Feasibility: Consider whether current AI technologies and the organization's talent pool can support the proposed AI projects.</a:t>
            </a:r>
            <a:endParaRPr/>
          </a:p>
          <a:p>
            <a:pPr indent="0" lvl="0" marL="0" rtl="0" algn="l">
              <a:lnSpc>
                <a:spcPct val="100000"/>
              </a:lnSpc>
              <a:spcBef>
                <a:spcPts val="0"/>
              </a:spcBef>
              <a:spcAft>
                <a:spcPts val="0"/>
              </a:spcAft>
              <a:buClr>
                <a:schemeClr val="dk1"/>
              </a:buClr>
              <a:buSzPts val="1100"/>
              <a:buFont typeface="Arial"/>
              <a:buNone/>
            </a:pPr>
            <a:r>
              <a:rPr lang="en"/>
              <a:t>• The overlap of User Needs, Business Goals, and Organizational Capabilities is where sustainable AI solutions exist - this intersection should be the goal for new AI projects.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TEACHING TIPS:</a:t>
            </a:r>
            <a:endParaRPr b="1"/>
          </a:p>
          <a:p>
            <a:pPr indent="0" lvl="0" marL="0" rtl="0" algn="l">
              <a:lnSpc>
                <a:spcPct val="100000"/>
              </a:lnSpc>
              <a:spcBef>
                <a:spcPts val="0"/>
              </a:spcBef>
              <a:spcAft>
                <a:spcPts val="0"/>
              </a:spcAft>
              <a:buClr>
                <a:schemeClr val="dk1"/>
              </a:buClr>
              <a:buSzPts val="1100"/>
              <a:buFont typeface="Arial"/>
              <a:buNone/>
            </a:pPr>
            <a:r>
              <a:rPr lang="en"/>
              <a:t>• Use real examples to illustrate each point, making the concepts concrete and relatable.</a:t>
            </a:r>
            <a:endParaRPr/>
          </a:p>
          <a:p>
            <a:pPr indent="0" lvl="0" marL="0" rtl="0" algn="l">
              <a:lnSpc>
                <a:spcPct val="100000"/>
              </a:lnSpc>
              <a:spcBef>
                <a:spcPts val="0"/>
              </a:spcBef>
              <a:spcAft>
                <a:spcPts val="0"/>
              </a:spcAft>
              <a:buClr>
                <a:schemeClr val="dk1"/>
              </a:buClr>
              <a:buSzPts val="1100"/>
              <a:buFont typeface="Arial"/>
              <a:buNone/>
            </a:pPr>
            <a:r>
              <a:rPr lang="en"/>
              <a:t>• Encourage participants to think critically about each dimension by asking them to consider how an AI project could fail if one of these aspects is neglected.</a:t>
            </a:r>
            <a:endParaRPr/>
          </a:p>
          <a:p>
            <a:pPr indent="0" lvl="0" marL="0" rtl="0" algn="l">
              <a:lnSpc>
                <a:spcPct val="100000"/>
              </a:lnSpc>
              <a:spcBef>
                <a:spcPts val="0"/>
              </a:spcBef>
              <a:spcAft>
                <a:spcPts val="0"/>
              </a:spcAft>
              <a:buClr>
                <a:schemeClr val="dk1"/>
              </a:buClr>
              <a:buSzPts val="1100"/>
              <a:buFont typeface="Arial"/>
              <a:buNone/>
            </a:pPr>
            <a:r>
              <a:rPr lang="en"/>
              <a:t>• Suggest that participants take notes on these criteria to use as a checklist when evaluating future AI opportunities.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9" name="Google Shape;2059;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a:t>
            </a:r>
            <a:endParaRPr b="1"/>
          </a:p>
          <a:p>
            <a:pPr indent="0" lvl="0" marL="0" rtl="0" algn="l">
              <a:lnSpc>
                <a:spcPct val="100000"/>
              </a:lnSpc>
              <a:spcBef>
                <a:spcPts val="0"/>
              </a:spcBef>
              <a:spcAft>
                <a:spcPts val="0"/>
              </a:spcAft>
              <a:buClr>
                <a:schemeClr val="dk1"/>
              </a:buClr>
              <a:buSzPts val="1100"/>
              <a:buFont typeface="Arial"/>
              <a:buNone/>
            </a:pPr>
            <a:r>
              <a:rPr lang="en"/>
              <a:t>Highlight the critical factors of AI performance, consequences of failure, and error mitigation in the context of desirability.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Clr>
                <a:schemeClr val="dk1"/>
              </a:buClr>
              <a:buSzPts val="1100"/>
              <a:buFont typeface="Arial"/>
              <a:buNone/>
            </a:pPr>
            <a:r>
              <a:rPr lang="en"/>
              <a:t>• Performance: Emphasize the necessity of AI systems functioning effectively to provide real value and the benchmarks for evaluating performance.</a:t>
            </a:r>
            <a:endParaRPr/>
          </a:p>
          <a:p>
            <a:pPr indent="0" lvl="0" marL="0" rtl="0" algn="l">
              <a:lnSpc>
                <a:spcPct val="100000"/>
              </a:lnSpc>
              <a:spcBef>
                <a:spcPts val="0"/>
              </a:spcBef>
              <a:spcAft>
                <a:spcPts val="0"/>
              </a:spcAft>
              <a:buClr>
                <a:schemeClr val="dk1"/>
              </a:buClr>
              <a:buSzPts val="1100"/>
              <a:buFont typeface="Arial"/>
              <a:buNone/>
            </a:pPr>
            <a:r>
              <a:rPr lang="en"/>
              <a:t>• Consequences: Discuss the potential negative outcomes if AI models fail and how these could impact users and the organization.</a:t>
            </a:r>
            <a:endParaRPr/>
          </a:p>
          <a:p>
            <a:pPr indent="0" lvl="0" marL="0" rtl="0" algn="l">
              <a:lnSpc>
                <a:spcPct val="100000"/>
              </a:lnSpc>
              <a:spcBef>
                <a:spcPts val="0"/>
              </a:spcBef>
              <a:spcAft>
                <a:spcPts val="0"/>
              </a:spcAft>
              <a:buClr>
                <a:schemeClr val="dk1"/>
              </a:buClr>
              <a:buSzPts val="1100"/>
              <a:buFont typeface="Arial"/>
              <a:buNone/>
            </a:pPr>
            <a:r>
              <a:rPr lang="en"/>
              <a:t>• Error Handling: Explore strategies for mitigating errors when they occur, including fallback procedures and human oversight mechanisms.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TEACHING TIPS:</a:t>
            </a:r>
            <a:endParaRPr b="1"/>
          </a:p>
          <a:p>
            <a:pPr indent="0" lvl="0" marL="0" rtl="0" algn="l">
              <a:lnSpc>
                <a:spcPct val="100000"/>
              </a:lnSpc>
              <a:spcBef>
                <a:spcPts val="0"/>
              </a:spcBef>
              <a:spcAft>
                <a:spcPts val="0"/>
              </a:spcAft>
              <a:buClr>
                <a:schemeClr val="dk1"/>
              </a:buClr>
              <a:buSzPts val="1100"/>
              <a:buFont typeface="Arial"/>
              <a:buNone/>
            </a:pPr>
            <a:r>
              <a:rPr lang="en"/>
              <a:t>• Use a case study where an AI model's performance directly correlated with user satisfaction to illustrate the point of 'Performance'.</a:t>
            </a:r>
            <a:endParaRPr/>
          </a:p>
          <a:p>
            <a:pPr indent="0" lvl="0" marL="0" rtl="0" algn="l">
              <a:lnSpc>
                <a:spcPct val="100000"/>
              </a:lnSpc>
              <a:spcBef>
                <a:spcPts val="0"/>
              </a:spcBef>
              <a:spcAft>
                <a:spcPts val="0"/>
              </a:spcAft>
              <a:buClr>
                <a:schemeClr val="dk1"/>
              </a:buClr>
              <a:buSzPts val="1100"/>
              <a:buFont typeface="Arial"/>
              <a:buNone/>
            </a:pPr>
            <a:r>
              <a:rPr lang="en"/>
              <a:t>• For 'Consequences', encourage participants to think about high-risk sectors like healthcare or finance, where AI errors can have significant repercussions.</a:t>
            </a:r>
            <a:endParaRPr/>
          </a:p>
          <a:p>
            <a:pPr indent="0" lvl="0" marL="0" rtl="0" algn="l">
              <a:lnSpc>
                <a:spcPct val="100000"/>
              </a:lnSpc>
              <a:spcBef>
                <a:spcPts val="0"/>
              </a:spcBef>
              <a:spcAft>
                <a:spcPts val="0"/>
              </a:spcAft>
              <a:buClr>
                <a:schemeClr val="dk1"/>
              </a:buClr>
              <a:buSzPts val="1100"/>
              <a:buFont typeface="Arial"/>
              <a:buNone/>
            </a:pPr>
            <a:r>
              <a:rPr lang="en"/>
              <a:t>• For 'Error Handling', discuss the importance of having robust systems in place for quickly identifying and rectifying AI errors to maintain trust and functionality.</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5" name="Google Shape;2075;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SzPts val="1100"/>
              <a:buNone/>
            </a:pPr>
            <a:r>
              <a:rPr b="1" lang="en">
                <a:solidFill>
                  <a:schemeClr val="dk1"/>
                </a:solidFill>
              </a:rPr>
              <a:t>PURPOSE:</a:t>
            </a:r>
            <a:endParaRPr b="1">
              <a:solidFill>
                <a:schemeClr val="dk1"/>
              </a:solidFill>
            </a:endParaRPr>
          </a:p>
          <a:p>
            <a:pPr indent="0" lvl="0" marL="0" rtl="0" algn="l">
              <a:lnSpc>
                <a:spcPct val="100000"/>
              </a:lnSpc>
              <a:spcBef>
                <a:spcPts val="0"/>
              </a:spcBef>
              <a:spcAft>
                <a:spcPts val="0"/>
              </a:spcAft>
              <a:buSzPts val="1100"/>
              <a:buNone/>
            </a:pPr>
            <a:r>
              <a:rPr lang="en">
                <a:solidFill>
                  <a:schemeClr val="dk1"/>
                </a:solidFill>
              </a:rPr>
              <a:t>This slide aims to illustrate the tangible impact of AI, specifically GPT-4, on enhancing the efficiency and quality of consulting work, aligning with our learning goal of understanding AI's role in the modern workplace.</a:t>
            </a:r>
            <a:endParaRPr>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SzPts val="1100"/>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SzPts val="1100"/>
              <a:buNone/>
            </a:pPr>
            <a:r>
              <a:rPr lang="en">
                <a:solidFill>
                  <a:schemeClr val="dk1"/>
                </a:solidFill>
              </a:rPr>
              <a:t>- Emphasize the rigour of the study, with randomised control trials and diverse tasks involved.</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Highlight that both human and AI graders agreed on the superior quality, strengthening the results.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Engage the audience with the interactive element, inviting them to guess the performance improvement percentage (shown after the mentimeter poll)</a:t>
            </a:r>
            <a:endParaRPr>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SzPts val="1100"/>
              <a:buNone/>
            </a:pPr>
            <a:r>
              <a:rPr b="1" lang="en">
                <a:solidFill>
                  <a:schemeClr val="dk1"/>
                </a:solidFill>
              </a:rPr>
              <a:t>TEACHING TIPS:</a:t>
            </a:r>
            <a:endParaRPr b="1">
              <a:solidFill>
                <a:schemeClr val="dk1"/>
              </a:solidFill>
            </a:endParaRPr>
          </a:p>
          <a:p>
            <a:pPr indent="0" lvl="0" marL="0" rtl="0" algn="l">
              <a:lnSpc>
                <a:spcPct val="100000"/>
              </a:lnSpc>
              <a:spcBef>
                <a:spcPts val="0"/>
              </a:spcBef>
              <a:spcAft>
                <a:spcPts val="0"/>
              </a:spcAft>
              <a:buSzPts val="1100"/>
              <a:buNone/>
            </a:pPr>
            <a:r>
              <a:rPr lang="en">
                <a:solidFill>
                  <a:schemeClr val="dk1"/>
                </a:solidFill>
              </a:rPr>
              <a:t>- Consider asking for audience guesses before revealing any actual percentages, to engage them and gauge their expectations.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If possible, have real-time polling (e.g. using Menti.com) to capture audience guesses on the performance boost, and reveal the actual figure afterward.</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Source: </a:t>
            </a:r>
            <a:r>
              <a:rPr lang="en" u="sng">
                <a:solidFill>
                  <a:schemeClr val="hlink"/>
                </a:solidFill>
                <a:hlinkClick r:id="rId2"/>
              </a:rPr>
              <a:t>Centaurs and Cyborgs on the Jagged Frontier</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758 consultants from Boston Consulting Group were randomly assigned to either proactively use GPT 4.0, or were blocked from doing so.</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They were given 18 different tasks representative of the type of work done at an elite management consulting firm.</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Consultants using AI finished 12.2% more tasks on average, completed tasks 25.1% more quickly, and produced 40% higher quality results than those without. A huge effect.</a:t>
            </a: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5" name="Google Shape;2085;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rgbClr val="374151"/>
                </a:solidFill>
              </a:rPr>
              <a:t>PURPOSE</a:t>
            </a:r>
            <a:r>
              <a:rPr lang="en">
                <a:solidFill>
                  <a:srgbClr val="374151"/>
                </a:solidFill>
              </a:rPr>
              <a:t>: Encourage participants to think critically about the impact of AI tools on productivity in the consulting industry.</a:t>
            </a:r>
            <a:endParaRPr>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b="1" lang="en">
                <a:solidFill>
                  <a:srgbClr val="374151"/>
                </a:solidFill>
              </a:rPr>
              <a:t>TALKING POINTS:</a:t>
            </a:r>
            <a:endParaRPr b="1">
              <a:solidFill>
                <a:srgbClr val="374151"/>
              </a:solidFill>
            </a:endParaRPr>
          </a:p>
          <a:p>
            <a:pPr indent="-298450" lvl="0" marL="457200" rtl="0" algn="l">
              <a:lnSpc>
                <a:spcPct val="115000"/>
              </a:lnSpc>
              <a:spcBef>
                <a:spcPts val="1500"/>
              </a:spcBef>
              <a:spcAft>
                <a:spcPts val="0"/>
              </a:spcAft>
              <a:buClr>
                <a:srgbClr val="374151"/>
              </a:buClr>
              <a:buSzPts val="1100"/>
              <a:buChar char="●"/>
            </a:pPr>
            <a:r>
              <a:rPr lang="en">
                <a:solidFill>
                  <a:srgbClr val="374151"/>
                </a:solidFill>
              </a:rPr>
              <a:t>Invite speculation on how AI tools might enhance consultant efficiency and effectiveness.</a:t>
            </a:r>
            <a:endParaRPr>
              <a:solidFill>
                <a:srgbClr val="374151"/>
              </a:solidFill>
            </a:endParaRPr>
          </a:p>
          <a:p>
            <a:pPr indent="-298450" lvl="0" marL="457200" rtl="0" algn="l">
              <a:lnSpc>
                <a:spcPct val="115000"/>
              </a:lnSpc>
              <a:spcBef>
                <a:spcPts val="0"/>
              </a:spcBef>
              <a:spcAft>
                <a:spcPts val="0"/>
              </a:spcAft>
              <a:buClr>
                <a:srgbClr val="374151"/>
              </a:buClr>
              <a:buSzPts val="1100"/>
              <a:buChar char="●"/>
            </a:pPr>
            <a:r>
              <a:rPr lang="en">
                <a:solidFill>
                  <a:srgbClr val="374151"/>
                </a:solidFill>
              </a:rPr>
              <a:t>Discuss the factors that contribute to performance improvement when using AI tools.</a:t>
            </a:r>
            <a:endParaRPr>
              <a:solidFill>
                <a:srgbClr val="374151"/>
              </a:solidFill>
            </a:endParaRPr>
          </a:p>
          <a:p>
            <a:pPr indent="-298450" lvl="0" marL="457200" rtl="0" algn="l">
              <a:lnSpc>
                <a:spcPct val="115000"/>
              </a:lnSpc>
              <a:spcBef>
                <a:spcPts val="0"/>
              </a:spcBef>
              <a:spcAft>
                <a:spcPts val="0"/>
              </a:spcAft>
              <a:buClr>
                <a:srgbClr val="374151"/>
              </a:buClr>
              <a:buSzPts val="1100"/>
              <a:buChar char="●"/>
            </a:pPr>
            <a:r>
              <a:rPr lang="en">
                <a:solidFill>
                  <a:srgbClr val="374151"/>
                </a:solidFill>
              </a:rPr>
              <a:t>Explore expectations vs. reality in terms of productivity gains with AI assistance.</a:t>
            </a:r>
            <a:endParaRPr>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b="1" lang="en">
                <a:solidFill>
                  <a:srgbClr val="374151"/>
                </a:solidFill>
              </a:rPr>
              <a:t>TEACHING TIPS:</a:t>
            </a:r>
            <a:endParaRPr b="1">
              <a:solidFill>
                <a:srgbClr val="374151"/>
              </a:solidFill>
            </a:endParaRPr>
          </a:p>
          <a:p>
            <a:pPr indent="-298450" lvl="0" marL="457200" rtl="0" algn="l">
              <a:lnSpc>
                <a:spcPct val="115000"/>
              </a:lnSpc>
              <a:spcBef>
                <a:spcPts val="1500"/>
              </a:spcBef>
              <a:spcAft>
                <a:spcPts val="0"/>
              </a:spcAft>
              <a:buClr>
                <a:srgbClr val="374151"/>
              </a:buClr>
              <a:buSzPts val="1100"/>
              <a:buChar char="●"/>
            </a:pPr>
            <a:r>
              <a:rPr lang="en">
                <a:solidFill>
                  <a:srgbClr val="374151"/>
                </a:solidFill>
              </a:rPr>
              <a:t>You could have participants guess in bands - 10-20%, 20-30%, 30-40%, etc.</a:t>
            </a:r>
            <a:endParaRPr>
              <a:solidFill>
                <a:srgbClr val="374151"/>
              </a:solidFill>
            </a:endParaRPr>
          </a:p>
          <a:p>
            <a:pPr indent="-298450" lvl="0" marL="457200" rtl="0" algn="l">
              <a:lnSpc>
                <a:spcPct val="115000"/>
              </a:lnSpc>
              <a:spcBef>
                <a:spcPts val="0"/>
              </a:spcBef>
              <a:spcAft>
                <a:spcPts val="0"/>
              </a:spcAft>
              <a:buClr>
                <a:srgbClr val="374151"/>
              </a:buClr>
              <a:buSzPts val="1100"/>
              <a:buChar char="●"/>
            </a:pPr>
            <a:r>
              <a:rPr lang="en">
                <a:solidFill>
                  <a:srgbClr val="374151"/>
                </a:solidFill>
              </a:rPr>
              <a:t>Encourage sharing of personal experiences or observations related to AI in their work.</a:t>
            </a:r>
            <a:endParaRPr>
              <a:solidFill>
                <a:srgbClr val="374151"/>
              </a:solidFill>
            </a:endParaRPr>
          </a:p>
          <a:p>
            <a:pPr indent="-298450" lvl="0" marL="457200" rtl="0" algn="l">
              <a:lnSpc>
                <a:spcPct val="115000"/>
              </a:lnSpc>
              <a:spcBef>
                <a:spcPts val="0"/>
              </a:spcBef>
              <a:spcAft>
                <a:spcPts val="0"/>
              </a:spcAft>
              <a:buClr>
                <a:srgbClr val="374151"/>
              </a:buClr>
              <a:buSzPts val="1100"/>
              <a:buChar char="●"/>
            </a:pPr>
            <a:r>
              <a:rPr lang="en">
                <a:solidFill>
                  <a:srgbClr val="374151"/>
                </a:solidFill>
              </a:rPr>
              <a:t>Use this as an opportunity to discuss the importance of measuring performance and setting realistic benchmarks for AI integration.</a:t>
            </a:r>
            <a:endParaRPr>
              <a:solidFill>
                <a:srgbClr val="37415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2" name="Shape 2092"/>
        <p:cNvGrpSpPr/>
        <p:nvPr/>
      </p:nvGrpSpPr>
      <p:grpSpPr>
        <a:xfrm>
          <a:off x="0" y="0"/>
          <a:ext cx="0" cy="0"/>
          <a:chOff x="0" y="0"/>
          <a:chExt cx="0" cy="0"/>
        </a:xfrm>
      </p:grpSpPr>
      <p:sp>
        <p:nvSpPr>
          <p:cNvPr id="2093" name="Google Shape;2093;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4" name="Google Shape;2094;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374151"/>
                </a:solidFill>
              </a:rPr>
              <a:t>PURPOSE:</a:t>
            </a:r>
            <a:br>
              <a:rPr lang="en">
                <a:solidFill>
                  <a:srgbClr val="374151"/>
                </a:solidFill>
              </a:rPr>
            </a:br>
            <a:r>
              <a:rPr lang="en">
                <a:solidFill>
                  <a:srgbClr val="374151"/>
                </a:solidFill>
              </a:rPr>
              <a:t>This slide provides concrete numbers on how GPT-4 improves consultant performance, driving home our learning objectives of identifying key benefits and analysing AI's cross-industry impact.</a:t>
            </a:r>
            <a:endParaRPr>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b="1" lang="en">
                <a:solidFill>
                  <a:srgbClr val="374151"/>
                </a:solidFill>
              </a:rPr>
              <a:t>TALKING POINTS:</a:t>
            </a:r>
            <a:endParaRPr b="1">
              <a:solidFill>
                <a:srgbClr val="374151"/>
              </a:solidFill>
            </a:endParaRPr>
          </a:p>
          <a:p>
            <a:pPr indent="-298450" lvl="0" marL="457200" rtl="0" algn="l">
              <a:lnSpc>
                <a:spcPct val="115000"/>
              </a:lnSpc>
              <a:spcBef>
                <a:spcPts val="1500"/>
              </a:spcBef>
              <a:spcAft>
                <a:spcPts val="0"/>
              </a:spcAft>
              <a:buClr>
                <a:srgbClr val="374151"/>
              </a:buClr>
              <a:buSzPts val="1100"/>
              <a:buChar char="●"/>
            </a:pPr>
            <a:r>
              <a:rPr lang="en">
                <a:solidFill>
                  <a:srgbClr val="374151"/>
                </a:solidFill>
              </a:rPr>
              <a:t>Focus on the 43% performance jump for the initially lower-scoring consultants, illustrating GPT-4's role in elevating baseline performance.</a:t>
            </a:r>
            <a:endParaRPr>
              <a:solidFill>
                <a:srgbClr val="374151"/>
              </a:solidFill>
            </a:endParaRPr>
          </a:p>
          <a:p>
            <a:pPr indent="-298450" lvl="0" marL="457200" rtl="0" algn="l">
              <a:lnSpc>
                <a:spcPct val="115000"/>
              </a:lnSpc>
              <a:spcBef>
                <a:spcPts val="0"/>
              </a:spcBef>
              <a:spcAft>
                <a:spcPts val="0"/>
              </a:spcAft>
              <a:buClr>
                <a:srgbClr val="374151"/>
              </a:buClr>
              <a:buSzPts val="1100"/>
              <a:buChar char="●"/>
            </a:pPr>
            <a:r>
              <a:rPr lang="en">
                <a:solidFill>
                  <a:srgbClr val="374151"/>
                </a:solidFill>
              </a:rPr>
              <a:t>Emphasise the 40% improvement in quality, showing that GPT-4 not only speeds up work but enhances it.</a:t>
            </a:r>
            <a:endParaRPr>
              <a:solidFill>
                <a:srgbClr val="374151"/>
              </a:solidFill>
            </a:endParaRPr>
          </a:p>
          <a:p>
            <a:pPr indent="-298450" lvl="0" marL="457200" rtl="0" algn="l">
              <a:lnSpc>
                <a:spcPct val="115000"/>
              </a:lnSpc>
              <a:spcBef>
                <a:spcPts val="0"/>
              </a:spcBef>
              <a:spcAft>
                <a:spcPts val="0"/>
              </a:spcAft>
              <a:buClr>
                <a:srgbClr val="374151"/>
              </a:buClr>
              <a:buSzPts val="1100"/>
              <a:buChar char="●"/>
            </a:pPr>
            <a:r>
              <a:rPr lang="en">
                <a:solidFill>
                  <a:srgbClr val="374151"/>
                </a:solidFill>
              </a:rPr>
              <a:t>Discuss the 25% and 12% boosts in task completion and speed, suggesting that AI can optimise multiple facets of work.</a:t>
            </a:r>
            <a:endParaRPr>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b="1" lang="en">
                <a:solidFill>
                  <a:srgbClr val="374151"/>
                </a:solidFill>
              </a:rPr>
              <a:t>TEACHING TIPS:</a:t>
            </a:r>
            <a:endParaRPr b="1">
              <a:solidFill>
                <a:srgbClr val="374151"/>
              </a:solidFill>
            </a:endParaRPr>
          </a:p>
          <a:p>
            <a:pPr indent="-298450" lvl="0" marL="457200" rtl="0" algn="l">
              <a:lnSpc>
                <a:spcPct val="115000"/>
              </a:lnSpc>
              <a:spcBef>
                <a:spcPts val="1500"/>
              </a:spcBef>
              <a:spcAft>
                <a:spcPts val="0"/>
              </a:spcAft>
              <a:buClr>
                <a:srgbClr val="374151"/>
              </a:buClr>
              <a:buSzPts val="1100"/>
              <a:buChar char="●"/>
            </a:pPr>
            <a:r>
              <a:rPr lang="en">
                <a:solidFill>
                  <a:srgbClr val="374151"/>
                </a:solidFill>
              </a:rPr>
              <a:t>Use the percentages as a talking point to delve into the real-world implications. For example, "What would a 40% improvement in quality mean for your business?"</a:t>
            </a:r>
            <a:endParaRPr>
              <a:solidFill>
                <a:schemeClr val="dk1"/>
              </a:solidFill>
            </a:endParaRPr>
          </a:p>
          <a:p>
            <a:pPr indent="0" lvl="0" marL="0" rtl="0" algn="l">
              <a:lnSpc>
                <a:spcPct val="100000"/>
              </a:lnSpc>
              <a:spcBef>
                <a:spcPts val="150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Source: </a:t>
            </a:r>
            <a:r>
              <a:rPr lang="en" u="sng">
                <a:solidFill>
                  <a:schemeClr val="hlink"/>
                </a:solidFill>
                <a:hlinkClick r:id="rId2"/>
              </a:rPr>
              <a:t>Centaurs and Cyborgs on the Jagged Frontier</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758 consultants from Boston Consulting Group were randomly assigned to either proactively use GPT 4.0, or were banned from doing so.</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They were given 18 different tasks representative of the type of work done at an elite management consulting firm.</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Consultants using AI finished 12.2% more tasks on average, completed tasks 25.1% more quickly, and produced 40% higher quality results than those without. A huge effect.</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9" name="Shape 2109"/>
        <p:cNvGrpSpPr/>
        <p:nvPr/>
      </p:nvGrpSpPr>
      <p:grpSpPr>
        <a:xfrm>
          <a:off x="0" y="0"/>
          <a:ext cx="0" cy="0"/>
          <a:chOff x="0" y="0"/>
          <a:chExt cx="0" cy="0"/>
        </a:xfrm>
      </p:grpSpPr>
      <p:sp>
        <p:nvSpPr>
          <p:cNvPr id="2110" name="Google Shape;2110;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1" name="Google Shape;2111;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SzPts val="1100"/>
              <a:buNone/>
            </a:pPr>
            <a:r>
              <a:rPr b="1" lang="en">
                <a:solidFill>
                  <a:schemeClr val="dk1"/>
                </a:solidFill>
              </a:rPr>
              <a:t>PURPOSE:</a:t>
            </a:r>
            <a:endParaRPr b="1">
              <a:solidFill>
                <a:schemeClr val="dk1"/>
              </a:solidFill>
            </a:endParaRPr>
          </a:p>
          <a:p>
            <a:pPr indent="0" lvl="0" marL="0" rtl="0" algn="l">
              <a:lnSpc>
                <a:spcPct val="100000"/>
              </a:lnSpc>
              <a:spcBef>
                <a:spcPts val="0"/>
              </a:spcBef>
              <a:spcAft>
                <a:spcPts val="0"/>
              </a:spcAft>
              <a:buSzPts val="1100"/>
              <a:buNone/>
            </a:pPr>
            <a:r>
              <a:rPr lang="en">
                <a:solidFill>
                  <a:schemeClr val="dk1"/>
                </a:solidFill>
              </a:rPr>
              <a:t>This slide aims to illustrate the tangible impact of AI, specifically GPT-4, on enhancing the efficiency and quality of consulting work, aligning with our learning goal of understanding AI's role in the modern workplace.</a:t>
            </a:r>
            <a:endParaRPr>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SzPts val="1100"/>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SzPts val="1100"/>
              <a:buNone/>
            </a:pPr>
            <a:r>
              <a:rPr lang="en">
                <a:solidFill>
                  <a:schemeClr val="dk1"/>
                </a:solidFill>
              </a:rPr>
              <a:t>- Emphasize the rigour of the study, with randomised control trials and diverse tasks involved.</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Highlight that both human and AI graders agreed on the superior quality, strengthening the results.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Engage the audience with the interactive element, inviting them to guess the performance improvement percentage (shown after the mentimeter poll)</a:t>
            </a:r>
            <a:endParaRPr>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SzPts val="1100"/>
              <a:buNone/>
            </a:pPr>
            <a:r>
              <a:rPr b="1" lang="en">
                <a:solidFill>
                  <a:schemeClr val="dk1"/>
                </a:solidFill>
              </a:rPr>
              <a:t>TEACHING TIPS:</a:t>
            </a:r>
            <a:endParaRPr b="1">
              <a:solidFill>
                <a:schemeClr val="dk1"/>
              </a:solidFill>
            </a:endParaRPr>
          </a:p>
          <a:p>
            <a:pPr indent="0" lvl="0" marL="0" rtl="0" algn="l">
              <a:lnSpc>
                <a:spcPct val="100000"/>
              </a:lnSpc>
              <a:spcBef>
                <a:spcPts val="0"/>
              </a:spcBef>
              <a:spcAft>
                <a:spcPts val="0"/>
              </a:spcAft>
              <a:buSzPts val="1100"/>
              <a:buNone/>
            </a:pPr>
            <a:r>
              <a:rPr lang="en">
                <a:solidFill>
                  <a:schemeClr val="dk1"/>
                </a:solidFill>
              </a:rPr>
              <a:t>- Consider asking for audience guesses before revealing any actual percentages, to engage them and gauge their expectations.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If possible, have real-time polling (e.g. using Menti.com) to capture audience guesses on the performance boost, and reveal the actual figure afterward.</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Source: </a:t>
            </a:r>
            <a:r>
              <a:rPr lang="en" u="sng">
                <a:solidFill>
                  <a:schemeClr val="hlink"/>
                </a:solidFill>
                <a:hlinkClick r:id="rId2"/>
              </a:rPr>
              <a:t>Centaurs and Cyborgs on the Jagged Frontier</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758 consultants from Boston Consulting Group were randomly assigned to either proactively use GPT 4.0, or were blocked from doing so.</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They were given 18 different tasks representative of the type of work done at an elite management consulting firm.</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Consultants using AI finished 12.2% more tasks on average, completed tasks 25.1% more quickly, and produced 40% higher quality results than those without. A huge effect.</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1" name="Google Shape;2121;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 </a:t>
            </a:r>
            <a:r>
              <a:rPr lang="en" u="sng">
                <a:solidFill>
                  <a:schemeClr val="hlink"/>
                </a:solidFill>
                <a:hlinkClick r:id="rId2"/>
              </a:rPr>
              <a:t>Falling Asleep at the Wheel: Human/AI Collaboration in a Field Experiment on HR Recruiters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 another experiment, this time in the field of HR, researchers found that while higher-quality AI improved task efficiency in HR recruitment, it led to reduced human engagement and poorer decision-making, particularly among experienced recruiters. They became much more careless, overly reliant on the tool, and less trusting in their own judgment.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Interestingly, the more experienced recruiters performed significantly better when given a lower quality AI assistant.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"falling asleep at the wheel" effect suggests that maximising AI performance alone may not yield the best outcomes in human-AI collaborations.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PURPOSE:</a:t>
            </a:r>
            <a:br>
              <a:rPr lang="en"/>
            </a:br>
            <a:r>
              <a:rPr lang="en"/>
              <a:t>This slide serves as a cautionary note, urging attention and oversight even when AI is involved, advancing our objectives of understanding AI’s nuanced impact on businesses and human roles.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298450" lvl="0" marL="457200" rtl="0" algn="l">
              <a:lnSpc>
                <a:spcPct val="100000"/>
              </a:lnSpc>
              <a:spcBef>
                <a:spcPts val="0"/>
              </a:spcBef>
              <a:spcAft>
                <a:spcPts val="0"/>
              </a:spcAft>
              <a:buSzPts val="1100"/>
              <a:buChar char="●"/>
            </a:pPr>
            <a:r>
              <a:rPr lang="en"/>
              <a:t>Highlight the tension between increasing AI accuracy and diminishing human effort in decision-making.</a:t>
            </a:r>
            <a:endParaRPr/>
          </a:p>
          <a:p>
            <a:pPr indent="-298450" lvl="0" marL="457200" rtl="0" algn="l">
              <a:lnSpc>
                <a:spcPct val="100000"/>
              </a:lnSpc>
              <a:spcBef>
                <a:spcPts val="0"/>
              </a:spcBef>
              <a:spcAft>
                <a:spcPts val="0"/>
              </a:spcAft>
              <a:buSzPts val="1100"/>
              <a:buChar char="●"/>
            </a:pPr>
            <a:r>
              <a:rPr lang="en"/>
              <a:t>Point out that experienced recruiters were more susceptible to "falling asleep at the wheel" with high-quality AI, illustrating that the issue isn't just for newcomers.</a:t>
            </a:r>
            <a:endParaRPr/>
          </a:p>
          <a:p>
            <a:pPr indent="-298450" lvl="0" marL="457200" rtl="0" algn="l">
              <a:lnSpc>
                <a:spcPct val="100000"/>
              </a:lnSpc>
              <a:spcBef>
                <a:spcPts val="0"/>
              </a:spcBef>
              <a:spcAft>
                <a:spcPts val="0"/>
              </a:spcAft>
              <a:buSzPts val="1100"/>
              <a:buChar char="●"/>
            </a:pPr>
            <a:r>
              <a:rPr lang="en"/>
              <a:t>Discuss how the study underscores the complexity of designing human-AI collaborations that enhance rather than dilute human skills and engagement.</a:t>
            </a:r>
            <a:endParaRPr/>
          </a:p>
          <a:p>
            <a:pPr indent="0" lvl="0" marL="0" rtl="0" algn="l">
              <a:lnSpc>
                <a:spcPct val="100000"/>
              </a:lnSpc>
              <a:spcBef>
                <a:spcPts val="0"/>
              </a:spcBef>
              <a:spcAft>
                <a:spcPts val="0"/>
              </a:spcAft>
              <a:buSzPts val="1100"/>
              <a:buNone/>
            </a:pPr>
            <a:r>
              <a:t/>
            </a:r>
            <a:endParaRPr b="1"/>
          </a:p>
          <a:p>
            <a:pPr indent="0" lvl="0" marL="0" rtl="0" algn="l">
              <a:lnSpc>
                <a:spcPct val="100000"/>
              </a:lnSpc>
              <a:spcBef>
                <a:spcPts val="0"/>
              </a:spcBef>
              <a:spcAft>
                <a:spcPts val="0"/>
              </a:spcAft>
              <a:buClr>
                <a:schemeClr val="dk1"/>
              </a:buClr>
              <a:buSzPts val="1100"/>
              <a:buFont typeface="Arial"/>
              <a:buNone/>
            </a:pPr>
            <a:r>
              <a:rPr b="1" lang="en"/>
              <a:t>TEACHING TIPS:</a:t>
            </a:r>
            <a:endParaRPr b="1"/>
          </a:p>
          <a:p>
            <a:pPr indent="-298450" lvl="0" marL="457200" rtl="0" algn="l">
              <a:lnSpc>
                <a:spcPct val="100000"/>
              </a:lnSpc>
              <a:spcBef>
                <a:spcPts val="0"/>
              </a:spcBef>
              <a:spcAft>
                <a:spcPts val="0"/>
              </a:spcAft>
              <a:buSzPts val="1100"/>
              <a:buChar char="●"/>
            </a:pPr>
            <a:r>
              <a:rPr lang="en"/>
              <a:t>Use this slide to segue into real-world applications, asking, “How could your company be at risk of 'falling asleep at the wheel' with AI?”</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5" name="Shape 2125"/>
        <p:cNvGrpSpPr/>
        <p:nvPr/>
      </p:nvGrpSpPr>
      <p:grpSpPr>
        <a:xfrm>
          <a:off x="0" y="0"/>
          <a:ext cx="0" cy="0"/>
          <a:chOff x="0" y="0"/>
          <a:chExt cx="0" cy="0"/>
        </a:xfrm>
      </p:grpSpPr>
      <p:sp>
        <p:nvSpPr>
          <p:cNvPr id="2126" name="Google Shape;2126;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7" name="Google Shape;2127;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PURPOSE:</a:t>
            </a:r>
            <a:br>
              <a:rPr b="1" lang="en">
                <a:solidFill>
                  <a:schemeClr val="dk1"/>
                </a:solidFill>
              </a:rPr>
            </a:br>
            <a:r>
              <a:rPr lang="en">
                <a:solidFill>
                  <a:schemeClr val="dk1"/>
                </a:solidFill>
              </a:rPr>
              <a:t>Demonstrate the difference between high-impact AI systems (like self-driving cars) and low-impact AI systems (like virtual assistants) in terms of potential consequences.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TALKING POINTS</a:t>
            </a:r>
            <a:br>
              <a:rPr b="1" lang="en">
                <a:solidFill>
                  <a:schemeClr val="dk1"/>
                </a:solidFill>
              </a:rPr>
            </a:br>
            <a:r>
              <a:rPr b="1" lang="en">
                <a:solidFill>
                  <a:schemeClr val="dk1"/>
                </a:solidFill>
              </a:rPr>
              <a:t>•</a:t>
            </a:r>
            <a:r>
              <a:rPr lang="en">
                <a:solidFill>
                  <a:schemeClr val="dk1"/>
                </a:solidFill>
              </a:rPr>
              <a:t> Tesla’s Autopilot system has life-or-death implications—failure can cause accidents, injuries, or property damage.</a:t>
            </a:r>
            <a:br>
              <a:rPr lang="en">
                <a:solidFill>
                  <a:schemeClr val="dk1"/>
                </a:solidFill>
              </a:rPr>
            </a:br>
            <a:r>
              <a:rPr lang="en">
                <a:solidFill>
                  <a:schemeClr val="dk1"/>
                </a:solidFill>
              </a:rPr>
              <a:t>• Alexa handles lower-stakes requests—errors typically lead to minor inconveniences like misheard commands or incorrect orders.</a:t>
            </a:r>
            <a:br>
              <a:rPr lang="en">
                <a:solidFill>
                  <a:schemeClr val="dk1"/>
                </a:solidFill>
              </a:rPr>
            </a:br>
            <a:r>
              <a:rPr lang="en">
                <a:solidFill>
                  <a:schemeClr val="dk1"/>
                </a:solidFill>
              </a:rPr>
              <a:t>• This contrast highlights why AI design, testing, and oversight can vary widely based on the potential harm to users.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TEACHING TIPS</a:t>
            </a:r>
            <a:br>
              <a:rPr b="1" lang="en">
                <a:solidFill>
                  <a:schemeClr val="dk1"/>
                </a:solidFill>
              </a:rPr>
            </a:br>
            <a:r>
              <a:rPr b="1" lang="en">
                <a:solidFill>
                  <a:schemeClr val="dk1"/>
                </a:solidFill>
              </a:rPr>
              <a:t>• </a:t>
            </a:r>
            <a:r>
              <a:rPr lang="en">
                <a:solidFill>
                  <a:schemeClr val="dk1"/>
                </a:solidFill>
              </a:rPr>
              <a:t>Encourage learners to brainstorm real-world examples of both high and low consequence AI tools, and discuss how product teams handle risk differently in each scenario.</a:t>
            </a:r>
            <a:endParaRPr>
              <a:solidFill>
                <a:schemeClr val="dk1"/>
              </a:solidFill>
            </a:endParaRPr>
          </a:p>
          <a:p>
            <a:pPr indent="0" lvl="0" marL="0" rtl="0" algn="l">
              <a:lnSpc>
                <a:spcPct val="100000"/>
              </a:lnSpc>
              <a:spcBef>
                <a:spcPts val="1200"/>
              </a:spcBef>
              <a:spcAft>
                <a:spcPts val="0"/>
              </a:spcAft>
              <a:buSzPts val="1100"/>
              <a:buNone/>
            </a:pPr>
            <a:r>
              <a:t/>
            </a:r>
            <a:endParaRPr b="1">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6" name="Shape 2136"/>
        <p:cNvGrpSpPr/>
        <p:nvPr/>
      </p:nvGrpSpPr>
      <p:grpSpPr>
        <a:xfrm>
          <a:off x="0" y="0"/>
          <a:ext cx="0" cy="0"/>
          <a:chOff x="0" y="0"/>
          <a:chExt cx="0" cy="0"/>
        </a:xfrm>
      </p:grpSpPr>
      <p:sp>
        <p:nvSpPr>
          <p:cNvPr id="2137" name="Google Shape;2137;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8" name="Google Shape;2138;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PURPOSE</a:t>
            </a:r>
            <a:r>
              <a:rPr lang="en">
                <a:solidFill>
                  <a:schemeClr val="dk1"/>
                </a:solidFill>
              </a:rPr>
              <a:t>:</a:t>
            </a:r>
            <a:br>
              <a:rPr lang="en">
                <a:solidFill>
                  <a:schemeClr val="dk1"/>
                </a:solidFill>
              </a:rPr>
            </a:br>
            <a:r>
              <a:rPr lang="en">
                <a:solidFill>
                  <a:schemeClr val="dk1"/>
                </a:solidFill>
              </a:rPr>
              <a:t>Prompt a conversation about which healthcare applications of AI carry higher or lower patient and clinical risk, and connect these examples to the importance of model accuracy (as illustrated by the confusion matrix).</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High vs. Low Consequence Tasks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High:</a:t>
            </a:r>
            <a:r>
              <a:rPr lang="en">
                <a:solidFill>
                  <a:schemeClr val="dk1"/>
                </a:solidFill>
              </a:rPr>
              <a:t> Generating personalized treatment plans, suggesting medication adjustments, or giving diagnostic insights—these directly impact patient health and carry greater risk if the AI is incorrect.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Low:</a:t>
            </a:r>
            <a:r>
              <a:rPr lang="en">
                <a:solidFill>
                  <a:schemeClr val="dk1"/>
                </a:solidFill>
              </a:rPr>
              <a:t> Administrative tasks like scheduling appointments or summarizing medical records for documentation—errors might be inconvenient but typically not life-threatening.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Examples &amp; Considerations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Appointment scheduling errors can cause workflow issues, but they’re usually fixable.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An incorrect medication renewal or a flawed treatment plan can lead to severe patient harm.</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Confusion Matrix Relevance</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False positives and false negatives have different consequences in healthcare.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 a clinical setting, a false negative could mean a missed diagnosis; a false positive could mean unnecessary treatment—both have real implications for patient well-being.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Ask participants to categorize different healthcare AI use cases as “high” or “low” consequence and justify their decisions.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Use a real or hypothetical scenario: “What happens if the AI incorrectly flags a patient’s medication dosage?” vs. “What if the AI double-books appointments?”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Emphasize the role of human oversight, especially for tasks that are high consequence. A high-stakes setting requires rigorous validation and error-checking for AI outputs.</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9" name="Google Shape;148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8" name="Google Shape;2148;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a:t>
            </a:r>
            <a:endParaRPr b="1"/>
          </a:p>
          <a:p>
            <a:pPr indent="0" lvl="0" marL="0" rtl="0" algn="l">
              <a:lnSpc>
                <a:spcPct val="100000"/>
              </a:lnSpc>
              <a:spcBef>
                <a:spcPts val="0"/>
              </a:spcBef>
              <a:spcAft>
                <a:spcPts val="0"/>
              </a:spcAft>
              <a:buClr>
                <a:schemeClr val="dk1"/>
              </a:buClr>
              <a:buSzPts val="1100"/>
              <a:buFont typeface="Arial"/>
              <a:buNone/>
            </a:pPr>
            <a:r>
              <a:rPr lang="en"/>
              <a:t>Analyze the viability of AI initiatives through the lens of business model, strategic positioning, and risk and compliance.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Clr>
                <a:schemeClr val="dk1"/>
              </a:buClr>
              <a:buSzPts val="1100"/>
              <a:buFont typeface="Arial"/>
              <a:buNone/>
            </a:pPr>
            <a:r>
              <a:rPr lang="en"/>
              <a:t>• Business Model: Stress the importance of aligning the cost structure with the anticipated business value derived from AI technologies.</a:t>
            </a:r>
            <a:endParaRPr/>
          </a:p>
          <a:p>
            <a:pPr indent="0" lvl="0" marL="0" rtl="0" algn="l">
              <a:lnSpc>
                <a:spcPct val="100000"/>
              </a:lnSpc>
              <a:spcBef>
                <a:spcPts val="0"/>
              </a:spcBef>
              <a:spcAft>
                <a:spcPts val="0"/>
              </a:spcAft>
              <a:buClr>
                <a:schemeClr val="dk1"/>
              </a:buClr>
              <a:buSzPts val="1100"/>
              <a:buFont typeface="Arial"/>
              <a:buNone/>
            </a:pPr>
            <a:r>
              <a:rPr lang="en"/>
              <a:t>• Strategic Positioning: Discuss how AI initiatives should support and enhance the broader strategic goals of the company.</a:t>
            </a:r>
            <a:endParaRPr/>
          </a:p>
          <a:p>
            <a:pPr indent="0" lvl="0" marL="0" rtl="0" algn="l">
              <a:lnSpc>
                <a:spcPct val="100000"/>
              </a:lnSpc>
              <a:spcBef>
                <a:spcPts val="0"/>
              </a:spcBef>
              <a:spcAft>
                <a:spcPts val="0"/>
              </a:spcAft>
              <a:buClr>
                <a:schemeClr val="dk1"/>
              </a:buClr>
              <a:buSzPts val="1100"/>
              <a:buFont typeface="Arial"/>
              <a:buNone/>
            </a:pPr>
            <a:r>
              <a:rPr lang="en"/>
              <a:t>• Risk &amp; Compliance: Consider the mechanisms required for monitoring AI risks and ensuring compliance with relevant laws and ethical standards.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TEACHING TIPS:</a:t>
            </a:r>
            <a:endParaRPr b="1"/>
          </a:p>
          <a:p>
            <a:pPr indent="0" lvl="0" marL="0" rtl="0" algn="l">
              <a:lnSpc>
                <a:spcPct val="100000"/>
              </a:lnSpc>
              <a:spcBef>
                <a:spcPts val="0"/>
              </a:spcBef>
              <a:spcAft>
                <a:spcPts val="0"/>
              </a:spcAft>
              <a:buClr>
                <a:schemeClr val="dk1"/>
              </a:buClr>
              <a:buSzPts val="1100"/>
              <a:buFont typeface="Arial"/>
              <a:buNone/>
            </a:pPr>
            <a:r>
              <a:rPr lang="en"/>
              <a:t>• Highlight the need for a balance between investment in AI and the expected ROI, cautioning against solutions that do not scale financially.</a:t>
            </a:r>
            <a:endParaRPr/>
          </a:p>
          <a:p>
            <a:pPr indent="0" lvl="0" marL="0" rtl="0" algn="l">
              <a:lnSpc>
                <a:spcPct val="100000"/>
              </a:lnSpc>
              <a:spcBef>
                <a:spcPts val="0"/>
              </a:spcBef>
              <a:spcAft>
                <a:spcPts val="0"/>
              </a:spcAft>
              <a:buClr>
                <a:schemeClr val="dk1"/>
              </a:buClr>
              <a:buSzPts val="1100"/>
              <a:buFont typeface="Arial"/>
              <a:buNone/>
            </a:pPr>
            <a:r>
              <a:rPr lang="en"/>
              <a:t>• Use examples of companies that have successfully integrated AI to advance their strategic objectives, as well as cautionary tales of those who haven't.</a:t>
            </a:r>
            <a:endParaRPr/>
          </a:p>
          <a:p>
            <a:pPr indent="0" lvl="0" marL="0" rtl="0" algn="l">
              <a:lnSpc>
                <a:spcPct val="100000"/>
              </a:lnSpc>
              <a:spcBef>
                <a:spcPts val="0"/>
              </a:spcBef>
              <a:spcAft>
                <a:spcPts val="0"/>
              </a:spcAft>
              <a:buClr>
                <a:schemeClr val="dk1"/>
              </a:buClr>
              <a:buSzPts val="1100"/>
              <a:buFont typeface="Arial"/>
              <a:buNone/>
            </a:pPr>
            <a:r>
              <a:rPr lang="en"/>
              <a:t>• Emphasize the evolving nature of AI governance, and the need for dynamic systems to manage risk and ensure compliance effectively.</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2" name="Shape 2162"/>
        <p:cNvGrpSpPr/>
        <p:nvPr/>
      </p:nvGrpSpPr>
      <p:grpSpPr>
        <a:xfrm>
          <a:off x="0" y="0"/>
          <a:ext cx="0" cy="0"/>
          <a:chOff x="0" y="0"/>
          <a:chExt cx="0" cy="0"/>
        </a:xfrm>
      </p:grpSpPr>
      <p:sp>
        <p:nvSpPr>
          <p:cNvPr id="2163" name="Google Shape;2163;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4" name="Google Shape;2164;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5" name="Google Shape;2175;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https://www.mckinsey.com/il/~/media/mckinsey/business%20functions/mckinsey%20digital/our%20insights/what%20every%20ceo%20should%20know%20about%20generative%20ai/what-every-ceo-should-know-about-generative-ai.pdf</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200"/>
              </a:spcBef>
              <a:spcAft>
                <a:spcPts val="0"/>
              </a:spcAft>
              <a:buClr>
                <a:schemeClr val="dk1"/>
              </a:buClr>
              <a:buSzPts val="1100"/>
              <a:buFont typeface="Arial"/>
              <a:buNone/>
            </a:pPr>
            <a:r>
              <a:rPr b="1" lang="en"/>
              <a:t>PURPOSE</a:t>
            </a:r>
            <a:r>
              <a:rPr lang="en"/>
              <a:t>:</a:t>
            </a:r>
            <a:br>
              <a:rPr lang="en"/>
            </a:br>
            <a:r>
              <a:rPr lang="en"/>
              <a:t>Provide examples of AI integrations that require lower investment, simpler technical pathways, and minimal process adjustments.</a:t>
            </a:r>
            <a:endParaRPr/>
          </a:p>
          <a:p>
            <a:pPr indent="0" lvl="0" marL="0" rtl="0" algn="l">
              <a:lnSpc>
                <a:spcPct val="115000"/>
              </a:lnSpc>
              <a:spcBef>
                <a:spcPts val="1200"/>
              </a:spcBef>
              <a:spcAft>
                <a:spcPts val="0"/>
              </a:spcAft>
              <a:buClr>
                <a:schemeClr val="dk1"/>
              </a:buClr>
              <a:buSzPts val="1100"/>
              <a:buFont typeface="Arial"/>
              <a:buNone/>
            </a:pPr>
            <a:r>
              <a:rPr b="1" lang="en"/>
              <a:t>TALKING POINTS</a:t>
            </a:r>
            <a:endParaRPr b="1"/>
          </a:p>
          <a:p>
            <a:pPr indent="-298450" lvl="0" marL="457200" rtl="0" algn="l">
              <a:lnSpc>
                <a:spcPct val="115000"/>
              </a:lnSpc>
              <a:spcBef>
                <a:spcPts val="1200"/>
              </a:spcBef>
              <a:spcAft>
                <a:spcPts val="0"/>
              </a:spcAft>
              <a:buClr>
                <a:schemeClr val="dk1"/>
              </a:buClr>
              <a:buSzPts val="1100"/>
              <a:buChar char="●"/>
            </a:pPr>
            <a:r>
              <a:rPr lang="en"/>
              <a:t>Many off-the-shelf SaaS AI solutions offer fixed-fee or usage-based pricing, reducing cost barriers.</a:t>
            </a:r>
            <a:endParaRPr/>
          </a:p>
          <a:p>
            <a:pPr indent="-298450" lvl="0" marL="457200" rtl="0" algn="l">
              <a:lnSpc>
                <a:spcPct val="115000"/>
              </a:lnSpc>
              <a:spcBef>
                <a:spcPts val="0"/>
              </a:spcBef>
              <a:spcAft>
                <a:spcPts val="0"/>
              </a:spcAft>
              <a:buClr>
                <a:schemeClr val="dk1"/>
              </a:buClr>
              <a:buSzPts val="1100"/>
              <a:buChar char="●"/>
            </a:pPr>
            <a:r>
              <a:rPr lang="en"/>
              <a:t>Little in-house tech talent is needed beyond choosing the right product and performing light integration.</a:t>
            </a:r>
            <a:endParaRPr/>
          </a:p>
          <a:p>
            <a:pPr indent="-298450" lvl="0" marL="457200" rtl="0" algn="l">
              <a:lnSpc>
                <a:spcPct val="115000"/>
              </a:lnSpc>
              <a:spcBef>
                <a:spcPts val="0"/>
              </a:spcBef>
              <a:spcAft>
                <a:spcPts val="0"/>
              </a:spcAft>
              <a:buClr>
                <a:schemeClr val="dk1"/>
              </a:buClr>
              <a:buSzPts val="1100"/>
              <a:buChar char="●"/>
            </a:pPr>
            <a:r>
              <a:rPr lang="en"/>
              <a:t>Because the model is used as-is (no proprietary data input), processes remain largely the same, but teams should verify model output for accuracy and suitability.</a:t>
            </a:r>
            <a:endParaRPr/>
          </a:p>
          <a:p>
            <a:pPr indent="0" lvl="0" marL="0" rtl="0" algn="l">
              <a:lnSpc>
                <a:spcPct val="115000"/>
              </a:lnSpc>
              <a:spcBef>
                <a:spcPts val="1200"/>
              </a:spcBef>
              <a:spcAft>
                <a:spcPts val="0"/>
              </a:spcAft>
              <a:buClr>
                <a:schemeClr val="dk1"/>
              </a:buClr>
              <a:buSzPts val="1100"/>
              <a:buFont typeface="Arial"/>
              <a:buNone/>
            </a:pPr>
            <a:r>
              <a:rPr b="1" lang="en"/>
              <a:t>TEACHING TIPS</a:t>
            </a:r>
            <a:endParaRPr b="1"/>
          </a:p>
          <a:p>
            <a:pPr indent="-298450" lvl="0" marL="457200" rtl="0" algn="l">
              <a:lnSpc>
                <a:spcPct val="115000"/>
              </a:lnSpc>
              <a:spcBef>
                <a:spcPts val="1200"/>
              </a:spcBef>
              <a:spcAft>
                <a:spcPts val="0"/>
              </a:spcAft>
              <a:buClr>
                <a:schemeClr val="dk1"/>
              </a:buClr>
              <a:buSzPts val="1100"/>
              <a:buChar char="●"/>
            </a:pPr>
            <a:r>
              <a:rPr lang="en"/>
              <a:t>Ask participants to brainstorm existing SaaS tools they already use and discuss how these might incorporate basic AI features.</a:t>
            </a:r>
            <a:endParaRPr/>
          </a:p>
          <a:p>
            <a:pPr indent="-298450" lvl="0" marL="457200" rtl="0" algn="l">
              <a:lnSpc>
                <a:spcPct val="115000"/>
              </a:lnSpc>
              <a:spcBef>
                <a:spcPts val="0"/>
              </a:spcBef>
              <a:spcAft>
                <a:spcPts val="0"/>
              </a:spcAft>
              <a:buClr>
                <a:schemeClr val="dk1"/>
              </a:buClr>
              <a:buSzPts val="1100"/>
              <a:buChar char="●"/>
            </a:pPr>
            <a:r>
              <a:rPr lang="en"/>
              <a:t>Emphasize the importance of continuously monitoring AI output, even at lower levels of investment and risk.</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6" name="Shape 2186"/>
        <p:cNvGrpSpPr/>
        <p:nvPr/>
      </p:nvGrpSpPr>
      <p:grpSpPr>
        <a:xfrm>
          <a:off x="0" y="0"/>
          <a:ext cx="0" cy="0"/>
          <a:chOff x="0" y="0"/>
          <a:chExt cx="0" cy="0"/>
        </a:xfrm>
      </p:grpSpPr>
      <p:sp>
        <p:nvSpPr>
          <p:cNvPr id="2187" name="Google Shape;2187;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8" name="Google Shape;2188;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u="sng">
                <a:solidFill>
                  <a:schemeClr val="hlink"/>
                </a:solidFill>
                <a:hlinkClick r:id="rId2"/>
              </a:rPr>
              <a:t>https://www.mckinsey.com/il/~/media/mckinsey/business%20functions/mckinsey%20digital/our%20insights/what%20every%20ceo%20should%20know%20about%20generative%20ai/what-every-ceo-should-know-about-generative-ai.pdf</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200"/>
              </a:spcBef>
              <a:spcAft>
                <a:spcPts val="0"/>
              </a:spcAft>
              <a:buClr>
                <a:schemeClr val="dk1"/>
              </a:buClr>
              <a:buSzPts val="1100"/>
              <a:buFont typeface="Arial"/>
              <a:buNone/>
            </a:pPr>
            <a:r>
              <a:rPr b="1" lang="en"/>
              <a:t>PURPOSE</a:t>
            </a:r>
            <a:r>
              <a:rPr lang="en"/>
              <a:t>:</a:t>
            </a:r>
            <a:br>
              <a:rPr lang="en"/>
            </a:br>
            <a:r>
              <a:rPr lang="en"/>
              <a:t>Illustrate AI initiatives that demand extensive resources, specialized expertise, and significant changes to an organization’s infrastructure and processes.</a:t>
            </a:r>
            <a:endParaRPr/>
          </a:p>
          <a:p>
            <a:pPr indent="0" lvl="0" marL="0" rtl="0" algn="l">
              <a:lnSpc>
                <a:spcPct val="115000"/>
              </a:lnSpc>
              <a:spcBef>
                <a:spcPts val="1200"/>
              </a:spcBef>
              <a:spcAft>
                <a:spcPts val="0"/>
              </a:spcAft>
              <a:buClr>
                <a:schemeClr val="dk1"/>
              </a:buClr>
              <a:buSzPts val="1100"/>
              <a:buFont typeface="Arial"/>
              <a:buNone/>
            </a:pPr>
            <a:r>
              <a:rPr b="1" lang="en"/>
              <a:t>TALKING POINTS</a:t>
            </a:r>
            <a:endParaRPr b="1"/>
          </a:p>
          <a:p>
            <a:pPr indent="-298450" lvl="0" marL="457200" rtl="0" algn="l">
              <a:lnSpc>
                <a:spcPct val="115000"/>
              </a:lnSpc>
              <a:spcBef>
                <a:spcPts val="1200"/>
              </a:spcBef>
              <a:spcAft>
                <a:spcPts val="0"/>
              </a:spcAft>
              <a:buClr>
                <a:schemeClr val="dk1"/>
              </a:buClr>
              <a:buSzPts val="1100"/>
              <a:buChar char="●"/>
            </a:pPr>
            <a:r>
              <a:rPr lang="en"/>
              <a:t>Fine-tuning or building AI models in-house incurs higher upfront costs (for data cleaning, labeling, and model creation).</a:t>
            </a:r>
            <a:endParaRPr/>
          </a:p>
          <a:p>
            <a:pPr indent="-298450" lvl="0" marL="457200" rtl="0" algn="l">
              <a:lnSpc>
                <a:spcPct val="115000"/>
              </a:lnSpc>
              <a:spcBef>
                <a:spcPts val="0"/>
              </a:spcBef>
              <a:spcAft>
                <a:spcPts val="0"/>
              </a:spcAft>
              <a:buClr>
                <a:schemeClr val="dk1"/>
              </a:buClr>
              <a:buSzPts val="1100"/>
              <a:buChar char="●"/>
            </a:pPr>
            <a:r>
              <a:rPr lang="en"/>
              <a:t>Advanced data science teams, including MLOps experts and PhD-level researchers, are often required.</a:t>
            </a:r>
            <a:endParaRPr/>
          </a:p>
          <a:p>
            <a:pPr indent="-298450" lvl="0" marL="457200" rtl="0" algn="l">
              <a:lnSpc>
                <a:spcPct val="115000"/>
              </a:lnSpc>
              <a:spcBef>
                <a:spcPts val="0"/>
              </a:spcBef>
              <a:spcAft>
                <a:spcPts val="0"/>
              </a:spcAft>
              <a:buClr>
                <a:schemeClr val="dk1"/>
              </a:buClr>
              <a:buSzPts val="1100"/>
              <a:buChar char="●"/>
            </a:pPr>
            <a:r>
              <a:rPr lang="en"/>
              <a:t>Proprietary labeled data may be necessary to train or fine-tune a model, requiring robust data management strategies.</a:t>
            </a:r>
            <a:endParaRPr/>
          </a:p>
          <a:p>
            <a:pPr indent="-298450" lvl="0" marL="457200" rtl="0" algn="l">
              <a:lnSpc>
                <a:spcPct val="115000"/>
              </a:lnSpc>
              <a:spcBef>
                <a:spcPts val="0"/>
              </a:spcBef>
              <a:spcAft>
                <a:spcPts val="0"/>
              </a:spcAft>
              <a:buClr>
                <a:schemeClr val="dk1"/>
              </a:buClr>
              <a:buSzPts val="1100"/>
              <a:buChar char="●"/>
            </a:pPr>
            <a:r>
              <a:rPr lang="en"/>
              <a:t>Ongoing oversight and human intervention are critical for risk management, especially in complex or safety-sensitive use cases.</a:t>
            </a:r>
            <a:endParaRPr/>
          </a:p>
          <a:p>
            <a:pPr indent="0" lvl="0" marL="0" rtl="0" algn="l">
              <a:lnSpc>
                <a:spcPct val="115000"/>
              </a:lnSpc>
              <a:spcBef>
                <a:spcPts val="1200"/>
              </a:spcBef>
              <a:spcAft>
                <a:spcPts val="0"/>
              </a:spcAft>
              <a:buClr>
                <a:schemeClr val="dk1"/>
              </a:buClr>
              <a:buSzPts val="1100"/>
              <a:buFont typeface="Arial"/>
              <a:buNone/>
            </a:pPr>
            <a:r>
              <a:rPr b="1" lang="en"/>
              <a:t>TEACHING TIPS</a:t>
            </a:r>
            <a:endParaRPr b="1"/>
          </a:p>
          <a:p>
            <a:pPr indent="-298450" lvl="0" marL="457200" rtl="0" algn="l">
              <a:lnSpc>
                <a:spcPct val="115000"/>
              </a:lnSpc>
              <a:spcBef>
                <a:spcPts val="1200"/>
              </a:spcBef>
              <a:spcAft>
                <a:spcPts val="0"/>
              </a:spcAft>
              <a:buClr>
                <a:schemeClr val="dk1"/>
              </a:buClr>
              <a:buSzPts val="1100"/>
              <a:buChar char="●"/>
            </a:pPr>
            <a:r>
              <a:rPr lang="en"/>
              <a:t>Encourage learners to compare these high-investment use cases with smaller AI integrations to understand trade-offs in cost, talent, and strategic impact.</a:t>
            </a:r>
            <a:endParaRPr/>
          </a:p>
          <a:p>
            <a:pPr indent="-298450" lvl="0" marL="457200" rtl="0" algn="l">
              <a:lnSpc>
                <a:spcPct val="115000"/>
              </a:lnSpc>
              <a:spcBef>
                <a:spcPts val="0"/>
              </a:spcBef>
              <a:spcAft>
                <a:spcPts val="0"/>
              </a:spcAft>
              <a:buClr>
                <a:schemeClr val="dk1"/>
              </a:buClr>
              <a:buSzPts val="1100"/>
              <a:buChar char="●"/>
            </a:pPr>
            <a:r>
              <a:rPr lang="en"/>
              <a:t>Prompt discussion on when it might be necessary to build a custom model rather than relying on off-the-shelf or API-based solutions.</a:t>
            </a:r>
            <a:endParaRPr/>
          </a:p>
          <a:p>
            <a:pPr indent="-298450" lvl="0" marL="457200" rtl="0" algn="l">
              <a:lnSpc>
                <a:spcPct val="115000"/>
              </a:lnSpc>
              <a:spcBef>
                <a:spcPts val="0"/>
              </a:spcBef>
              <a:spcAft>
                <a:spcPts val="0"/>
              </a:spcAft>
              <a:buClr>
                <a:schemeClr val="dk1"/>
              </a:buClr>
              <a:buSzPts val="1100"/>
              <a:buChar char="●"/>
            </a:pPr>
            <a:r>
              <a:rPr lang="en"/>
              <a:t>Remind participants that long-term differentiation often comes from proprietary data and custom model development.</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1" name="Google Shape;2201;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5" name="Shape 2205"/>
        <p:cNvGrpSpPr/>
        <p:nvPr/>
      </p:nvGrpSpPr>
      <p:grpSpPr>
        <a:xfrm>
          <a:off x="0" y="0"/>
          <a:ext cx="0" cy="0"/>
          <a:chOff x="0" y="0"/>
          <a:chExt cx="0" cy="0"/>
        </a:xfrm>
      </p:grpSpPr>
      <p:sp>
        <p:nvSpPr>
          <p:cNvPr id="2206" name="Google Shape;2206;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7" name="Google Shape;2207;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https://www.clinicaltrialsarena.com/news/hallucinations-in-ai-generated-medical-summaries-remain-a-grave-concern/?cf-view</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PURPOSE</a:t>
            </a:r>
            <a:r>
              <a:rPr lang="en">
                <a:solidFill>
                  <a:schemeClr val="dk1"/>
                </a:solidFill>
              </a:rPr>
              <a:t>:</a:t>
            </a:r>
            <a:br>
              <a:rPr lang="en">
                <a:solidFill>
                  <a:schemeClr val="dk1"/>
                </a:solidFill>
              </a:rPr>
            </a:br>
            <a:r>
              <a:rPr lang="en">
                <a:solidFill>
                  <a:schemeClr val="dk1"/>
                </a:solidFill>
              </a:rPr>
              <a:t>Show how large language models (LLMs) can generate inaccurate or “hallucinated” medical summaries, highlighting real-world pitfalls in sensitive fields.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 pilot study asked GPT-4o and Llama-3 to create 500-word summaries of 50 detailed medical notes.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GPT-4o produced 21 incorrect summaries and 50 “generalized” ones; Llama-3 had 19 and 47, respectively.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Researchers observed that Llama-3 stuck to the details “as is,” while GPT-4o used more “two-step reasoning,” occasionally creating false or misleading content.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Emphasize to learners that while LLMs can appear authoritative, careful review of AI-generated medical information is essential.</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Highlight the impact of minor inaccuracies in high-stakes fields like healthcare and discuss strategies (e.g., human-in-the-loop) to mitigate these risks.</a:t>
            </a:r>
            <a:endParaRPr>
              <a:solidFill>
                <a:schemeClr val="dk1"/>
              </a:solidFill>
            </a:endParaRPr>
          </a:p>
          <a:p>
            <a:pPr indent="0" lvl="0" marL="0" rtl="0" algn="l">
              <a:lnSpc>
                <a:spcPct val="100000"/>
              </a:lnSpc>
              <a:spcBef>
                <a:spcPts val="1200"/>
              </a:spcBef>
              <a:spcAft>
                <a:spcPts val="0"/>
              </a:spcAft>
              <a:buSzPts val="1100"/>
              <a:buNone/>
            </a:pPr>
            <a:r>
              <a:t/>
            </a:r>
            <a:endParaRPr>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4" name="Shape 2214"/>
        <p:cNvGrpSpPr/>
        <p:nvPr/>
      </p:nvGrpSpPr>
      <p:grpSpPr>
        <a:xfrm>
          <a:off x="0" y="0"/>
          <a:ext cx="0" cy="0"/>
          <a:chOff x="0" y="0"/>
          <a:chExt cx="0" cy="0"/>
        </a:xfrm>
      </p:grpSpPr>
      <p:sp>
        <p:nvSpPr>
          <p:cNvPr id="2215" name="Google Shape;2215;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6" name="Google Shape;2216;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 </a:t>
            </a:r>
            <a:r>
              <a:rPr lang="en" u="sng">
                <a:solidFill>
                  <a:schemeClr val="hlink"/>
                </a:solidFill>
                <a:hlinkClick r:id="rId2"/>
              </a:rPr>
              <a:t>https://www.cnbc.com/2024/05/16/the-no-1-risk-companies-see-in-gen-ai-usage-isnt-hallucinations.html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PURPOSE: </a:t>
            </a:r>
            <a:r>
              <a:rPr lang="en"/>
              <a:t>Explain that the biggest risk that organizations worry about are data leaks and privacy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TALKING POINTS:</a:t>
            </a:r>
            <a:endParaRPr b="1"/>
          </a:p>
          <a:p>
            <a:pPr indent="-298450" lvl="0" marL="457200" rtl="0" algn="l">
              <a:lnSpc>
                <a:spcPct val="100000"/>
              </a:lnSpc>
              <a:spcBef>
                <a:spcPts val="0"/>
              </a:spcBef>
              <a:spcAft>
                <a:spcPts val="0"/>
              </a:spcAft>
              <a:buSzPts val="1100"/>
              <a:buChar char="●"/>
            </a:pPr>
            <a:r>
              <a:rPr lang="en"/>
              <a:t>Besides hallucinations, code errors, copyright infringement and perpetuated bias, what organizations worry about most is data leaks</a:t>
            </a:r>
            <a:endParaRPr/>
          </a:p>
          <a:p>
            <a:pPr indent="-298450" lvl="0" marL="457200" rtl="0" algn="l">
              <a:lnSpc>
                <a:spcPct val="100000"/>
              </a:lnSpc>
              <a:spcBef>
                <a:spcPts val="0"/>
              </a:spcBef>
              <a:spcAft>
                <a:spcPts val="0"/>
              </a:spcAft>
              <a:buSzPts val="1100"/>
              <a:buChar char="●"/>
            </a:pPr>
            <a:r>
              <a:rPr lang="en"/>
              <a:t>80% of organizations site data privacy and security concerns that present a challenge for scaling AI</a:t>
            </a:r>
            <a:endParaRPr/>
          </a:p>
          <a:p>
            <a:pPr indent="-298450" lvl="0" marL="457200" rtl="0" algn="l">
              <a:lnSpc>
                <a:spcPct val="100000"/>
              </a:lnSpc>
              <a:spcBef>
                <a:spcPts val="0"/>
              </a:spcBef>
              <a:spcAft>
                <a:spcPts val="0"/>
              </a:spcAft>
              <a:buSzPts val="1100"/>
              <a:buChar char="●"/>
            </a:pPr>
            <a:r>
              <a:rPr lang="en"/>
              <a:t>45% encountered unintended data exposure when implementing AI solutions</a:t>
            </a:r>
            <a:endParaRPr/>
          </a:p>
          <a:p>
            <a:pPr indent="-298450" lvl="0" marL="457200" rtl="0" algn="l">
              <a:lnSpc>
                <a:spcPct val="100000"/>
              </a:lnSpc>
              <a:spcBef>
                <a:spcPts val="0"/>
              </a:spcBef>
              <a:spcAft>
                <a:spcPts val="0"/>
              </a:spcAft>
              <a:buSzPts val="1100"/>
              <a:buChar char="●"/>
            </a:pPr>
            <a:r>
              <a:rPr lang="en"/>
              <a:t>Most of the leaked information is “unprotected“ dark data</a:t>
            </a:r>
            <a:endParaRPr/>
          </a:p>
          <a:p>
            <a:pPr indent="-298450" lvl="0" marL="457200" rtl="0" algn="l">
              <a:lnSpc>
                <a:spcPct val="100000"/>
              </a:lnSpc>
              <a:spcBef>
                <a:spcPts val="0"/>
              </a:spcBef>
              <a:spcAft>
                <a:spcPts val="0"/>
              </a:spcAft>
              <a:buSzPts val="1100"/>
              <a:buChar char="●"/>
            </a:pPr>
            <a:r>
              <a:rPr lang="en"/>
              <a:t>How to improve data protection and permissions:</a:t>
            </a:r>
            <a:endParaRPr/>
          </a:p>
          <a:p>
            <a:pPr indent="-298450" lvl="1" marL="914400" rtl="0" algn="l">
              <a:lnSpc>
                <a:spcPct val="100000"/>
              </a:lnSpc>
              <a:spcBef>
                <a:spcPts val="0"/>
              </a:spcBef>
              <a:spcAft>
                <a:spcPts val="0"/>
              </a:spcAft>
              <a:buSzPts val="1100"/>
              <a:buChar char="○"/>
            </a:pPr>
            <a:r>
              <a:rPr lang="en"/>
              <a:t>Understand your company data and make sure that your users do to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6" name="Shape 2226"/>
        <p:cNvGrpSpPr/>
        <p:nvPr/>
      </p:nvGrpSpPr>
      <p:grpSpPr>
        <a:xfrm>
          <a:off x="0" y="0"/>
          <a:ext cx="0" cy="0"/>
          <a:chOff x="0" y="0"/>
          <a:chExt cx="0" cy="0"/>
        </a:xfrm>
      </p:grpSpPr>
      <p:sp>
        <p:nvSpPr>
          <p:cNvPr id="2227" name="Google Shape;2227;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8" name="Google Shape;2228;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a:t>
            </a:r>
            <a:endParaRPr b="1"/>
          </a:p>
          <a:p>
            <a:pPr indent="0" lvl="0" marL="0" rtl="0" algn="l">
              <a:lnSpc>
                <a:spcPct val="100000"/>
              </a:lnSpc>
              <a:spcBef>
                <a:spcPts val="0"/>
              </a:spcBef>
              <a:spcAft>
                <a:spcPts val="0"/>
              </a:spcAft>
              <a:buClr>
                <a:schemeClr val="dk1"/>
              </a:buClr>
              <a:buSzPts val="1100"/>
              <a:buFont typeface="Arial"/>
              <a:buNone/>
            </a:pPr>
            <a:r>
              <a:rPr lang="en"/>
              <a:t>Discuss the feasibility of AI projects in terms of talent, infrastructure, and AI performance requirements.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Clr>
                <a:schemeClr val="dk1"/>
              </a:buClr>
              <a:buSzPts val="1100"/>
              <a:buFont typeface="Arial"/>
              <a:buNone/>
            </a:pPr>
            <a:r>
              <a:rPr lang="en"/>
              <a:t>• Talent: Address the importance of having the right mix of skills within the team, including machine learning engineers, data scientists, and AI-trained product developers.</a:t>
            </a:r>
            <a:endParaRPr/>
          </a:p>
          <a:p>
            <a:pPr indent="0" lvl="0" marL="0" rtl="0" algn="l">
              <a:lnSpc>
                <a:spcPct val="100000"/>
              </a:lnSpc>
              <a:spcBef>
                <a:spcPts val="0"/>
              </a:spcBef>
              <a:spcAft>
                <a:spcPts val="0"/>
              </a:spcAft>
              <a:buClr>
                <a:schemeClr val="dk1"/>
              </a:buClr>
              <a:buSzPts val="1100"/>
              <a:buFont typeface="Arial"/>
              <a:buNone/>
            </a:pPr>
            <a:r>
              <a:rPr lang="en"/>
              <a:t>• Infrastructure: Examine whether our current technological infrastructure supports AI initiatives and the level of effort (LOE) required to bridge any gaps.</a:t>
            </a:r>
            <a:endParaRPr/>
          </a:p>
          <a:p>
            <a:pPr indent="0" lvl="0" marL="0" rtl="0" algn="l">
              <a:lnSpc>
                <a:spcPct val="100000"/>
              </a:lnSpc>
              <a:spcBef>
                <a:spcPts val="0"/>
              </a:spcBef>
              <a:spcAft>
                <a:spcPts val="0"/>
              </a:spcAft>
              <a:buClr>
                <a:schemeClr val="dk1"/>
              </a:buClr>
              <a:buSzPts val="1100"/>
              <a:buFont typeface="Arial"/>
              <a:buNone/>
            </a:pPr>
            <a:r>
              <a:rPr lang="en"/>
              <a:t>• AI Performance Requirements: Deliberate on the realistic expectations of AI performance given our existing capabilities and the technological limitations we may face.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TEACHING TIPS:</a:t>
            </a:r>
            <a:endParaRPr b="1"/>
          </a:p>
          <a:p>
            <a:pPr indent="0" lvl="0" marL="0" rtl="0" algn="l">
              <a:lnSpc>
                <a:spcPct val="100000"/>
              </a:lnSpc>
              <a:spcBef>
                <a:spcPts val="0"/>
              </a:spcBef>
              <a:spcAft>
                <a:spcPts val="0"/>
              </a:spcAft>
              <a:buClr>
                <a:schemeClr val="dk1"/>
              </a:buClr>
              <a:buSzPts val="1100"/>
              <a:buFont typeface="Arial"/>
              <a:buNone/>
            </a:pPr>
            <a:r>
              <a:rPr lang="en"/>
              <a:t>• Encourage a proactive approach to talent development, such as investing in training programs and considering partnerships with educational institutions.</a:t>
            </a:r>
            <a:endParaRPr/>
          </a:p>
          <a:p>
            <a:pPr indent="0" lvl="0" marL="0" rtl="0" algn="l">
              <a:lnSpc>
                <a:spcPct val="100000"/>
              </a:lnSpc>
              <a:spcBef>
                <a:spcPts val="0"/>
              </a:spcBef>
              <a:spcAft>
                <a:spcPts val="0"/>
              </a:spcAft>
              <a:buClr>
                <a:schemeClr val="dk1"/>
              </a:buClr>
              <a:buSzPts val="1100"/>
              <a:buFont typeface="Arial"/>
              <a:buNone/>
            </a:pPr>
            <a:r>
              <a:rPr lang="en"/>
              <a:t>• Discuss the scalability of infrastructure and the importance of planning for future needs as well as immediate requirements.</a:t>
            </a:r>
            <a:endParaRPr/>
          </a:p>
          <a:p>
            <a:pPr indent="0" lvl="0" marL="0" rtl="0" algn="l">
              <a:lnSpc>
                <a:spcPct val="100000"/>
              </a:lnSpc>
              <a:spcBef>
                <a:spcPts val="0"/>
              </a:spcBef>
              <a:spcAft>
                <a:spcPts val="0"/>
              </a:spcAft>
              <a:buClr>
                <a:schemeClr val="dk1"/>
              </a:buClr>
              <a:buSzPts val="1100"/>
              <a:buFont typeface="Arial"/>
              <a:buNone/>
            </a:pPr>
            <a:r>
              <a:rPr lang="en"/>
              <a:t>• Prompt participants to consider case studies where AI performance requirements were not met and the lessons learned from those experiences.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1" name="Shape 2241"/>
        <p:cNvGrpSpPr/>
        <p:nvPr/>
      </p:nvGrpSpPr>
      <p:grpSpPr>
        <a:xfrm>
          <a:off x="0" y="0"/>
          <a:ext cx="0" cy="0"/>
          <a:chOff x="0" y="0"/>
          <a:chExt cx="0" cy="0"/>
        </a:xfrm>
      </p:grpSpPr>
      <p:sp>
        <p:nvSpPr>
          <p:cNvPr id="2242" name="Google Shape;2242;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3" name="Google Shape;2243;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 </a:t>
            </a:r>
            <a:r>
              <a:rPr lang="en" u="sng">
                <a:solidFill>
                  <a:schemeClr val="hlink"/>
                </a:solidFill>
                <a:hlinkClick r:id="rId2"/>
              </a:rPr>
              <a:t>https://www.mckinsey.com/il/~/media/mckinsey/business%20functions/mckinsey%20digital/our%20insights/what%20every%20ceo%20should%20know%20about%20generative%20ai/what-every-ceo-should-know-about-generative-ai.pdf</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PURPOSE</a:t>
            </a:r>
            <a:r>
              <a:rPr lang="en">
                <a:solidFill>
                  <a:schemeClr val="dk1"/>
                </a:solidFill>
              </a:rPr>
              <a:t>:</a:t>
            </a:r>
            <a:br>
              <a:rPr lang="en">
                <a:solidFill>
                  <a:schemeClr val="dk1"/>
                </a:solidFill>
              </a:rPr>
            </a:br>
            <a:r>
              <a:rPr lang="en">
                <a:solidFill>
                  <a:schemeClr val="dk1"/>
                </a:solidFill>
              </a:rPr>
              <a:t>Show how organizations can adopt AI with minimal technical and financial investment, focusing on SaaS tools and simple API integrations.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Cost Model:</a:t>
            </a:r>
            <a:r>
              <a:rPr lang="en">
                <a:solidFill>
                  <a:schemeClr val="dk1"/>
                </a:solidFill>
              </a:rPr>
              <a:t> Many SaaS solutions use fixed-fee or usage-based pricing (e.g., $10–$30 per user/month), reducing up-front risk.</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Talent Needs:</a:t>
            </a:r>
            <a:r>
              <a:rPr lang="en">
                <a:solidFill>
                  <a:schemeClr val="dk1"/>
                </a:solidFill>
              </a:rPr>
              <a:t> Often limited to selecting the right vendor and doing light integration—no major in-house data science team required.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Proprietary Data:</a:t>
            </a:r>
            <a:r>
              <a:rPr lang="en">
                <a:solidFill>
                  <a:schemeClr val="dk1"/>
                </a:solidFill>
              </a:rPr>
              <a:t> Not strictly needed if the model is used as-is. However, teams must still monitor outputs for accuracy.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Process Adjustments:</a:t>
            </a:r>
            <a:r>
              <a:rPr lang="en">
                <a:solidFill>
                  <a:schemeClr val="dk1"/>
                </a:solidFill>
              </a:rPr>
              <a:t> Mostly minor; workers can keep existing workflows but should systematically review AI-generated results.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Encourage learners to brainstorm potential low-effort AI solutions in their own work areas.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Emphasize the importance of quality checks and user training—even with pre-built solutions—so the AI doesn’t produce unchecked errors.</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4" name="Shape 2254"/>
        <p:cNvGrpSpPr/>
        <p:nvPr/>
      </p:nvGrpSpPr>
      <p:grpSpPr>
        <a:xfrm>
          <a:off x="0" y="0"/>
          <a:ext cx="0" cy="0"/>
          <a:chOff x="0" y="0"/>
          <a:chExt cx="0" cy="0"/>
        </a:xfrm>
      </p:grpSpPr>
      <p:sp>
        <p:nvSpPr>
          <p:cNvPr id="2255" name="Google Shape;2255;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6" name="Google Shape;2256;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Source:  </a:t>
            </a:r>
            <a:r>
              <a:rPr lang="en" u="sng">
                <a:solidFill>
                  <a:schemeClr val="hlink"/>
                </a:solidFill>
                <a:hlinkClick r:id="rId2"/>
              </a:rPr>
              <a:t>https://www.mckinsey.com/il/~/media/mckinsey/business%20functions/mckinsey%20digital/our%20insights/what%20every%20ceo%20should%20know%20about%20generative%20ai/what-every-ceo-should-know-about-generative-ai.pdf</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PURPOSE</a:t>
            </a:r>
            <a:r>
              <a:rPr lang="en">
                <a:solidFill>
                  <a:schemeClr val="dk1"/>
                </a:solidFill>
              </a:rPr>
              <a:t>:</a:t>
            </a:r>
            <a:br>
              <a:rPr lang="en">
                <a:solidFill>
                  <a:schemeClr val="dk1"/>
                </a:solidFill>
              </a:rPr>
            </a:br>
            <a:r>
              <a:rPr lang="en">
                <a:solidFill>
                  <a:schemeClr val="dk1"/>
                </a:solidFill>
              </a:rPr>
              <a:t>Illustrate large-scale AI initiatives that require extensive investment, specialized expertise, and possibly major operational adjustments.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Cost &amp; Complexity:</a:t>
            </a:r>
            <a:r>
              <a:rPr lang="en">
                <a:solidFill>
                  <a:schemeClr val="dk1"/>
                </a:solidFill>
              </a:rPr>
              <a:t> Fine-tuning or building AI models in-house may double or even multiply costs by 10–20x compared to plugging into an existing API.</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Talent Requirements:</a:t>
            </a:r>
            <a:r>
              <a:rPr lang="en">
                <a:solidFill>
                  <a:schemeClr val="dk1"/>
                </a:solidFill>
              </a:rPr>
              <a:t> Advanced data science/engineering teams (including MLOps experts) are needed, especially for sophisticated model training or fine-tuning.</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Proprietary Data:</a:t>
            </a:r>
            <a:r>
              <a:rPr lang="en">
                <a:solidFill>
                  <a:schemeClr val="dk1"/>
                </a:solidFill>
              </a:rPr>
              <a:t> Acquiring or creating labeled data to train/fine-tune these models can be resource-heavy—but can yield unique, strategic advantages.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Process Adjustments:</a:t>
            </a:r>
            <a:r>
              <a:rPr lang="en">
                <a:solidFill>
                  <a:schemeClr val="dk1"/>
                </a:solidFill>
              </a:rPr>
              <a:t> Rigorous oversight is essential—plans for triaging AI errors, ensuring model safety, and conducting legal reviews (especially if training on external data).</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Highlight scenarios where building a model from scratch is worth it—e.g., highly specialized tasks or proprietary workflows that no off-the-shelf tool can address.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Prompt discussion about the trade-offs between shorter-term, lower-cost solutions vs. long-term, potentially game-changing AI investments.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Remind learners that these high-effort use cases often bring greater business differentiation but also come with higher risk.</a:t>
            </a:r>
            <a:endParaRPr>
              <a:solidFill>
                <a:schemeClr val="dk1"/>
              </a:solidFill>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6" name="Google Shape;149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7" name="Shape 2267"/>
        <p:cNvGrpSpPr/>
        <p:nvPr/>
      </p:nvGrpSpPr>
      <p:grpSpPr>
        <a:xfrm>
          <a:off x="0" y="0"/>
          <a:ext cx="0" cy="0"/>
          <a:chOff x="0" y="0"/>
          <a:chExt cx="0" cy="0"/>
        </a:xfrm>
      </p:grpSpPr>
      <p:sp>
        <p:nvSpPr>
          <p:cNvPr id="2268" name="Google Shape;2268;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9" name="Google Shape;2269;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8" name="Shape 2278"/>
        <p:cNvGrpSpPr/>
        <p:nvPr/>
      </p:nvGrpSpPr>
      <p:grpSpPr>
        <a:xfrm>
          <a:off x="0" y="0"/>
          <a:ext cx="0" cy="0"/>
          <a:chOff x="0" y="0"/>
          <a:chExt cx="0" cy="0"/>
        </a:xfrm>
      </p:grpSpPr>
      <p:sp>
        <p:nvSpPr>
          <p:cNvPr id="2279" name="Google Shape;2279;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0" name="Google Shape;2280;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5" name="Shape 2285"/>
        <p:cNvGrpSpPr/>
        <p:nvPr/>
      </p:nvGrpSpPr>
      <p:grpSpPr>
        <a:xfrm>
          <a:off x="0" y="0"/>
          <a:ext cx="0" cy="0"/>
          <a:chOff x="0" y="0"/>
          <a:chExt cx="0" cy="0"/>
        </a:xfrm>
      </p:grpSpPr>
      <p:sp>
        <p:nvSpPr>
          <p:cNvPr id="2286" name="Google Shape;2286;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7" name="Google Shape;2287;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5" name="Google Shape;2295;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9" name="Shape 2299"/>
        <p:cNvGrpSpPr/>
        <p:nvPr/>
      </p:nvGrpSpPr>
      <p:grpSpPr>
        <a:xfrm>
          <a:off x="0" y="0"/>
          <a:ext cx="0" cy="0"/>
          <a:chOff x="0" y="0"/>
          <a:chExt cx="0" cy="0"/>
        </a:xfrm>
      </p:grpSpPr>
      <p:sp>
        <p:nvSpPr>
          <p:cNvPr id="2300" name="Google Shape;2300;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1" name="Google Shape;2301;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PURPOSE</a:t>
            </a:r>
            <a:r>
              <a:rPr lang="en">
                <a:solidFill>
                  <a:schemeClr val="dk1"/>
                </a:solidFill>
              </a:rPr>
              <a:t>:</a:t>
            </a:r>
            <a:br>
              <a:rPr lang="en">
                <a:solidFill>
                  <a:schemeClr val="dk1"/>
                </a:solidFill>
              </a:rPr>
            </a:br>
            <a:r>
              <a:rPr lang="en">
                <a:solidFill>
                  <a:schemeClr val="dk1"/>
                </a:solidFill>
              </a:rPr>
              <a:t>Introduce the concept of agentic AI and emphasize how tools like Copilot Studio make creating AI agents more accessible to a broader audience.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TALKING POINTS</a:t>
            </a:r>
            <a:br>
              <a:rPr lang="en">
                <a:solidFill>
                  <a:schemeClr val="dk1"/>
                </a:solidFill>
              </a:rPr>
            </a:br>
            <a:r>
              <a:rPr lang="en">
                <a:solidFill>
                  <a:schemeClr val="dk1"/>
                </a:solidFill>
              </a:rPr>
              <a:t>• </a:t>
            </a:r>
            <a:r>
              <a:rPr b="1" lang="en">
                <a:solidFill>
                  <a:schemeClr val="dk1"/>
                </a:solidFill>
              </a:rPr>
              <a:t>What is Agentic AI?</a:t>
            </a:r>
            <a:r>
              <a:rPr lang="en">
                <a:solidFill>
                  <a:schemeClr val="dk1"/>
                </a:solidFill>
              </a:rPr>
              <a:t> Explain that agentic AI refers to AI systems capable of autonomous action or decision-making with minimal human oversight.</a:t>
            </a:r>
            <a:br>
              <a:rPr lang="en">
                <a:solidFill>
                  <a:schemeClr val="dk1"/>
                </a:solidFill>
              </a:rPr>
            </a:br>
            <a:r>
              <a:rPr lang="en">
                <a:solidFill>
                  <a:schemeClr val="dk1"/>
                </a:solidFill>
              </a:rPr>
              <a:t>• </a:t>
            </a:r>
            <a:r>
              <a:rPr b="1" lang="en">
                <a:solidFill>
                  <a:schemeClr val="dk1"/>
                </a:solidFill>
              </a:rPr>
              <a:t>Rising Popularity:</a:t>
            </a:r>
            <a:r>
              <a:rPr lang="en">
                <a:solidFill>
                  <a:schemeClr val="dk1"/>
                </a:solidFill>
              </a:rPr>
              <a:t> Point out that we’re seeing more coverage of AI agents in both industry and media, illustrating the trend toward “smarter,” more proactive AI solutions.</a:t>
            </a:r>
            <a:br>
              <a:rPr lang="en">
                <a:solidFill>
                  <a:schemeClr val="dk1"/>
                </a:solidFill>
              </a:rPr>
            </a:br>
            <a:r>
              <a:rPr lang="en">
                <a:solidFill>
                  <a:schemeClr val="dk1"/>
                </a:solidFill>
              </a:rPr>
              <a:t>• </a:t>
            </a:r>
            <a:r>
              <a:rPr b="1" lang="en">
                <a:solidFill>
                  <a:schemeClr val="dk1"/>
                </a:solidFill>
              </a:rPr>
              <a:t>Ease of Creation:</a:t>
            </a:r>
            <a:r>
              <a:rPr lang="en">
                <a:solidFill>
                  <a:schemeClr val="dk1"/>
                </a:solidFill>
              </a:rPr>
              <a:t> Stress that new platforms—such as Copilot Studio—are lowering the barriers to building and deploying AI agents, even for non-experts.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TEACHING TIPS</a:t>
            </a:r>
            <a:br>
              <a:rPr lang="en">
                <a:solidFill>
                  <a:schemeClr val="dk1"/>
                </a:solidFill>
              </a:rPr>
            </a:br>
            <a:r>
              <a:rPr lang="en">
                <a:solidFill>
                  <a:schemeClr val="dk1"/>
                </a:solidFill>
              </a:rPr>
              <a:t>• Invite learners to brainstorm everyday tasks or workflows that might benefit from an AI agent’s autonomy.</a:t>
            </a:r>
            <a:br>
              <a:rPr lang="en">
                <a:solidFill>
                  <a:schemeClr val="dk1"/>
                </a:solidFill>
              </a:rPr>
            </a:br>
            <a:r>
              <a:rPr lang="en">
                <a:solidFill>
                  <a:schemeClr val="dk1"/>
                </a:solidFill>
              </a:rPr>
              <a:t>• Provide examples or a short demo in Copilot Studio, if possible, to show how quickly an AI agent can be designed and deployed.</a:t>
            </a:r>
            <a:br>
              <a:rPr lang="en">
                <a:solidFill>
                  <a:schemeClr val="dk1"/>
                </a:solidFill>
              </a:rPr>
            </a:br>
            <a:r>
              <a:rPr lang="en">
                <a:solidFill>
                  <a:schemeClr val="dk1"/>
                </a:solidFill>
              </a:rPr>
              <a:t>• Encourage discussion about potential risks and safeguards when creating agentic AI (e.g., setting clear boundaries or supervision).</a:t>
            </a:r>
            <a:endParaRPr>
              <a:solidFill>
                <a:schemeClr val="dk1"/>
              </a:solidFill>
            </a:endParaRPr>
          </a:p>
          <a:p>
            <a:pPr indent="0" lvl="0" marL="0" rtl="0" algn="l">
              <a:lnSpc>
                <a:spcPct val="100000"/>
              </a:lnSpc>
              <a:spcBef>
                <a:spcPts val="1200"/>
              </a:spcBef>
              <a:spcAft>
                <a:spcPts val="0"/>
              </a:spcAft>
              <a:buSzPts val="1100"/>
              <a:buNone/>
            </a:pPr>
            <a:r>
              <a:t/>
            </a:r>
            <a:endParaRPr b="1">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9" name="Google Shape;2309;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6" name="Google Shape;2316;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4" name="Shape 2344"/>
        <p:cNvGrpSpPr/>
        <p:nvPr/>
      </p:nvGrpSpPr>
      <p:grpSpPr>
        <a:xfrm>
          <a:off x="0" y="0"/>
          <a:ext cx="0" cy="0"/>
          <a:chOff x="0" y="0"/>
          <a:chExt cx="0" cy="0"/>
        </a:xfrm>
      </p:grpSpPr>
      <p:sp>
        <p:nvSpPr>
          <p:cNvPr id="2345" name="Google Shape;2345;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6" name="Google Shape;2346;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0" name="Shape 2350"/>
        <p:cNvGrpSpPr/>
        <p:nvPr/>
      </p:nvGrpSpPr>
      <p:grpSpPr>
        <a:xfrm>
          <a:off x="0" y="0"/>
          <a:ext cx="0" cy="0"/>
          <a:chOff x="0" y="0"/>
          <a:chExt cx="0" cy="0"/>
        </a:xfrm>
      </p:grpSpPr>
      <p:sp>
        <p:nvSpPr>
          <p:cNvPr id="2351" name="Google Shape;2351;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2" name="Google Shape;2352;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4" name="Google Shape;150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PURPOSE:</a:t>
            </a:r>
            <a:endParaRPr b="1"/>
          </a:p>
          <a:p>
            <a:pPr indent="0" lvl="0" marL="0" rtl="0" algn="l">
              <a:lnSpc>
                <a:spcPct val="100000"/>
              </a:lnSpc>
              <a:spcBef>
                <a:spcPts val="0"/>
              </a:spcBef>
              <a:spcAft>
                <a:spcPts val="0"/>
              </a:spcAft>
              <a:buClr>
                <a:schemeClr val="dk1"/>
              </a:buClr>
              <a:buSzPts val="1100"/>
              <a:buFont typeface="Arial"/>
              <a:buNone/>
            </a:pPr>
            <a:r>
              <a:rPr lang="en"/>
              <a:t>Provide a concise overview of Generative AI and its relationship with Large Language Models (LLMs).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Clr>
                <a:schemeClr val="dk1"/>
              </a:buClr>
              <a:buSzPts val="1100"/>
              <a:buFont typeface="Arial"/>
              <a:buNone/>
            </a:pPr>
            <a:r>
              <a:rPr lang="en"/>
              <a:t>• Generative AI represents the cutting edge in machine learning, expanding the boundaries of what machines can create.</a:t>
            </a:r>
            <a:endParaRPr/>
          </a:p>
          <a:p>
            <a:pPr indent="0" lvl="0" marL="0" rtl="0" algn="l">
              <a:lnSpc>
                <a:spcPct val="100000"/>
              </a:lnSpc>
              <a:spcBef>
                <a:spcPts val="0"/>
              </a:spcBef>
              <a:spcAft>
                <a:spcPts val="0"/>
              </a:spcAft>
              <a:buClr>
                <a:schemeClr val="dk1"/>
              </a:buClr>
              <a:buSzPts val="1100"/>
              <a:buFont typeface="Arial"/>
              <a:buNone/>
            </a:pPr>
            <a:r>
              <a:rPr lang="en"/>
              <a:t>• This technology has the ability to generate a wide array of new content, including text, images, and videos, simulating human-like creativity.</a:t>
            </a:r>
            <a:endParaRPr/>
          </a:p>
          <a:p>
            <a:pPr indent="0" lvl="0" marL="0" rtl="0" algn="l">
              <a:lnSpc>
                <a:spcPct val="100000"/>
              </a:lnSpc>
              <a:spcBef>
                <a:spcPts val="0"/>
              </a:spcBef>
              <a:spcAft>
                <a:spcPts val="0"/>
              </a:spcAft>
              <a:buClr>
                <a:schemeClr val="dk1"/>
              </a:buClr>
              <a:buSzPts val="1100"/>
              <a:buFont typeface="Arial"/>
              <a:buNone/>
            </a:pPr>
            <a:r>
              <a:rPr lang="en"/>
              <a:t>• LLMs are a subset of generative AI that focus on text generation, predicting subsequent words based on context, thus simulating understanding and composition of language.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TEACHING TIPS:</a:t>
            </a:r>
            <a:endParaRPr b="1"/>
          </a:p>
          <a:p>
            <a:pPr indent="0" lvl="0" marL="0" rtl="0" algn="l">
              <a:lnSpc>
                <a:spcPct val="100000"/>
              </a:lnSpc>
              <a:spcBef>
                <a:spcPts val="0"/>
              </a:spcBef>
              <a:spcAft>
                <a:spcPts val="0"/>
              </a:spcAft>
              <a:buClr>
                <a:schemeClr val="dk1"/>
              </a:buClr>
              <a:buSzPts val="1100"/>
              <a:buFont typeface="Arial"/>
              <a:buNone/>
            </a:pPr>
            <a:r>
              <a:rPr lang="en"/>
              <a:t>• Draw parallels between human creativity and AI content generation to help learners relate to the technology.</a:t>
            </a:r>
            <a:endParaRPr/>
          </a:p>
          <a:p>
            <a:pPr indent="0" lvl="0" marL="0" rtl="0" algn="l">
              <a:lnSpc>
                <a:spcPct val="100000"/>
              </a:lnSpc>
              <a:spcBef>
                <a:spcPts val="0"/>
              </a:spcBef>
              <a:spcAft>
                <a:spcPts val="0"/>
              </a:spcAft>
              <a:buClr>
                <a:schemeClr val="dk1"/>
              </a:buClr>
              <a:buSzPts val="1100"/>
              <a:buFont typeface="Arial"/>
              <a:buNone/>
            </a:pPr>
            <a:r>
              <a:rPr lang="en"/>
              <a:t>• Use examples of LLMs in action, like writing assistance, to demonstrate their capabilities.</a:t>
            </a:r>
            <a:endParaRPr/>
          </a:p>
          <a:p>
            <a:pPr indent="0" lvl="0" marL="0" rtl="0" algn="l">
              <a:lnSpc>
                <a:spcPct val="100000"/>
              </a:lnSpc>
              <a:spcBef>
                <a:spcPts val="0"/>
              </a:spcBef>
              <a:spcAft>
                <a:spcPts val="0"/>
              </a:spcAft>
              <a:buClr>
                <a:schemeClr val="dk1"/>
              </a:buClr>
              <a:buSzPts val="1100"/>
              <a:buFont typeface="Arial"/>
              <a:buNone/>
            </a:pPr>
            <a:r>
              <a:rPr lang="en"/>
              <a:t>• Emphasize the "predictive" nature of LLMs, using the analogy of predictive text on smartphones to make it more tangible.</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9.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1.png"/><Relationship Id="rId4" Type="http://schemas.openxmlformats.org/officeDocument/2006/relationships/image" Target="../media/image7.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3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3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3.jpg"/><Relationship Id="rId4" Type="http://schemas.openxmlformats.org/officeDocument/2006/relationships/image" Target="../media/image51.jpg"/><Relationship Id="rId5" Type="http://schemas.openxmlformats.org/officeDocument/2006/relationships/image" Target="../media/image35.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7.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3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2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png"/><Relationship Id="rId4"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Red Background">
  <p:cSld name="TITLE_4">
    <p:bg>
      <p:bgPr>
        <a:solidFill>
          <a:schemeClr val="dk2"/>
        </a:solidFill>
      </p:bgPr>
    </p:bg>
    <p:spTree>
      <p:nvGrpSpPr>
        <p:cNvPr id="10" name="Shape 10"/>
        <p:cNvGrpSpPr/>
        <p:nvPr/>
      </p:nvGrpSpPr>
      <p:grpSpPr>
        <a:xfrm>
          <a:off x="0" y="0"/>
          <a:ext cx="0" cy="0"/>
          <a:chOff x="0" y="0"/>
          <a:chExt cx="0" cy="0"/>
        </a:xfrm>
      </p:grpSpPr>
      <p:sp>
        <p:nvSpPr>
          <p:cNvPr id="11" name="Google Shape;11;p90"/>
          <p:cNvSpPr/>
          <p:nvPr/>
        </p:nvSpPr>
        <p:spPr>
          <a:xfrm>
            <a:off x="0" y="4524625"/>
            <a:ext cx="9144000" cy="6189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90"/>
          <p:cNvSpPr txBox="1"/>
          <p:nvPr/>
        </p:nvSpPr>
        <p:spPr>
          <a:xfrm>
            <a:off x="-91449" y="-182880"/>
            <a:ext cx="9327000" cy="51435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Clr>
                <a:srgbClr val="000000"/>
              </a:buClr>
              <a:buSzPts val="3500"/>
              <a:buFont typeface="Arial"/>
              <a:buNone/>
            </a:pPr>
            <a:r>
              <a:rPr b="1" i="1" lang="en" sz="3500" u="none" cap="none" strike="noStrike">
                <a:solidFill>
                  <a:srgbClr val="CC0000"/>
                </a:solidFill>
                <a:latin typeface="Barlow Semi Condensed"/>
                <a:ea typeface="Barlow Semi Condensed"/>
                <a:cs typeface="Barlow Semi Condensed"/>
                <a:sym typeface="Barlow Semi Condensed"/>
              </a:rPr>
              <a:t>#CATALYSTFORCHANGE  #SKILLSGAP  #CROSSROADS</a:t>
            </a:r>
            <a:endParaRPr b="1" i="1" sz="3500" u="none" cap="none" strike="noStrike">
              <a:solidFill>
                <a:srgbClr val="CC0000"/>
              </a:solidFill>
              <a:latin typeface="Barlow Semi Condensed"/>
              <a:ea typeface="Barlow Semi Condensed"/>
              <a:cs typeface="Barlow Semi Condensed"/>
              <a:sym typeface="Barlow Semi Condensed"/>
            </a:endParaRPr>
          </a:p>
          <a:p>
            <a:pPr indent="0" lvl="0" marL="0" marR="0" rtl="0" algn="l">
              <a:lnSpc>
                <a:spcPct val="75000"/>
              </a:lnSpc>
              <a:spcBef>
                <a:spcPts val="0"/>
              </a:spcBef>
              <a:spcAft>
                <a:spcPts val="0"/>
              </a:spcAft>
              <a:buClr>
                <a:srgbClr val="000000"/>
              </a:buClr>
              <a:buSzPts val="3500"/>
              <a:buFont typeface="Arial"/>
              <a:buNone/>
            </a:pPr>
            <a:r>
              <a:rPr b="1" i="1" lang="en" sz="3500" u="none" cap="none" strike="noStrike">
                <a:solidFill>
                  <a:srgbClr val="CC0000"/>
                </a:solidFill>
                <a:latin typeface="Barlow Semi Condensed"/>
                <a:ea typeface="Barlow Semi Condensed"/>
                <a:cs typeface="Barlow Semi Condensed"/>
                <a:sym typeface="Barlow Semi Condensed"/>
              </a:rPr>
              <a:t>#CATALYSTFORCHANGE  #SKILLSGAP  #CROSSROADS</a:t>
            </a:r>
            <a:endParaRPr b="1" i="1" sz="3500" u="none" cap="none" strike="noStrike">
              <a:solidFill>
                <a:srgbClr val="CC0000"/>
              </a:solidFill>
              <a:latin typeface="Barlow Semi Condensed"/>
              <a:ea typeface="Barlow Semi Condensed"/>
              <a:cs typeface="Barlow Semi Condensed"/>
              <a:sym typeface="Barlow Semi Condensed"/>
            </a:endParaRPr>
          </a:p>
          <a:p>
            <a:pPr indent="0" lvl="0" marL="0" marR="0" rtl="0" algn="l">
              <a:lnSpc>
                <a:spcPct val="75000"/>
              </a:lnSpc>
              <a:spcBef>
                <a:spcPts val="0"/>
              </a:spcBef>
              <a:spcAft>
                <a:spcPts val="0"/>
              </a:spcAft>
              <a:buClr>
                <a:srgbClr val="000000"/>
              </a:buClr>
              <a:buSzPts val="3500"/>
              <a:buFont typeface="Arial"/>
              <a:buNone/>
            </a:pPr>
            <a:r>
              <a:rPr b="1" i="1" lang="en" sz="3500" u="none" cap="none" strike="noStrike">
                <a:solidFill>
                  <a:srgbClr val="CC0000"/>
                </a:solidFill>
                <a:latin typeface="Barlow Semi Condensed"/>
                <a:ea typeface="Barlow Semi Condensed"/>
                <a:cs typeface="Barlow Semi Condensed"/>
                <a:sym typeface="Barlow Semi Condensed"/>
              </a:rPr>
              <a:t>#CATALYSTFORCHANGE  #SKILLSGAP  #CROSSROADS</a:t>
            </a:r>
            <a:endParaRPr b="1" i="1" sz="3500" u="none" cap="none" strike="noStrike">
              <a:solidFill>
                <a:srgbClr val="CC0000"/>
              </a:solidFill>
              <a:latin typeface="Barlow Semi Condensed"/>
              <a:ea typeface="Barlow Semi Condensed"/>
              <a:cs typeface="Barlow Semi Condensed"/>
              <a:sym typeface="Barlow Semi Condensed"/>
            </a:endParaRPr>
          </a:p>
          <a:p>
            <a:pPr indent="0" lvl="0" marL="0" marR="0" rtl="0" algn="l">
              <a:lnSpc>
                <a:spcPct val="75000"/>
              </a:lnSpc>
              <a:spcBef>
                <a:spcPts val="0"/>
              </a:spcBef>
              <a:spcAft>
                <a:spcPts val="0"/>
              </a:spcAft>
              <a:buClr>
                <a:srgbClr val="000000"/>
              </a:buClr>
              <a:buSzPts val="3500"/>
              <a:buFont typeface="Arial"/>
              <a:buNone/>
            </a:pPr>
            <a:r>
              <a:rPr b="1" i="1" lang="en" sz="3500" u="none" cap="none" strike="noStrike">
                <a:solidFill>
                  <a:srgbClr val="CC0000"/>
                </a:solidFill>
                <a:latin typeface="Barlow Semi Condensed"/>
                <a:ea typeface="Barlow Semi Condensed"/>
                <a:cs typeface="Barlow Semi Condensed"/>
                <a:sym typeface="Barlow Semi Condensed"/>
              </a:rPr>
              <a:t>#CATALYSTFORCHANGE  #SKILLSGAP  #CROSSROADS</a:t>
            </a:r>
            <a:endParaRPr b="1" i="1" sz="3500" u="none" cap="none" strike="noStrike">
              <a:solidFill>
                <a:srgbClr val="CC0000"/>
              </a:solidFill>
              <a:latin typeface="Barlow Semi Condensed"/>
              <a:ea typeface="Barlow Semi Condensed"/>
              <a:cs typeface="Barlow Semi Condensed"/>
              <a:sym typeface="Barlow Semi Condensed"/>
            </a:endParaRPr>
          </a:p>
          <a:p>
            <a:pPr indent="0" lvl="0" marL="0" marR="0" rtl="0" algn="l">
              <a:lnSpc>
                <a:spcPct val="75000"/>
              </a:lnSpc>
              <a:spcBef>
                <a:spcPts val="0"/>
              </a:spcBef>
              <a:spcAft>
                <a:spcPts val="0"/>
              </a:spcAft>
              <a:buClr>
                <a:srgbClr val="000000"/>
              </a:buClr>
              <a:buSzPts val="3500"/>
              <a:buFont typeface="Arial"/>
              <a:buNone/>
            </a:pPr>
            <a:r>
              <a:rPr b="1" i="1" lang="en" sz="3500" u="none" cap="none" strike="noStrike">
                <a:solidFill>
                  <a:srgbClr val="CC0000"/>
                </a:solidFill>
                <a:latin typeface="Barlow Semi Condensed"/>
                <a:ea typeface="Barlow Semi Condensed"/>
                <a:cs typeface="Barlow Semi Condensed"/>
                <a:sym typeface="Barlow Semi Condensed"/>
              </a:rPr>
              <a:t>#CATALYSTFORCHANGE  #SKILLSGAP  #CROSSROADS</a:t>
            </a:r>
            <a:endParaRPr b="1" i="1" sz="3500" u="none" cap="none" strike="noStrike">
              <a:solidFill>
                <a:srgbClr val="CC0000"/>
              </a:solidFill>
              <a:latin typeface="Barlow Semi Condensed"/>
              <a:ea typeface="Barlow Semi Condensed"/>
              <a:cs typeface="Barlow Semi Condensed"/>
              <a:sym typeface="Barlow Semi Condensed"/>
            </a:endParaRPr>
          </a:p>
          <a:p>
            <a:pPr indent="0" lvl="0" marL="0" marR="0" rtl="0" algn="l">
              <a:lnSpc>
                <a:spcPct val="75000"/>
              </a:lnSpc>
              <a:spcBef>
                <a:spcPts val="0"/>
              </a:spcBef>
              <a:spcAft>
                <a:spcPts val="0"/>
              </a:spcAft>
              <a:buClr>
                <a:srgbClr val="000000"/>
              </a:buClr>
              <a:buSzPts val="3500"/>
              <a:buFont typeface="Arial"/>
              <a:buNone/>
            </a:pPr>
            <a:r>
              <a:rPr b="1" i="1" lang="en" sz="3500" u="none" cap="none" strike="noStrike">
                <a:solidFill>
                  <a:srgbClr val="CC0000"/>
                </a:solidFill>
                <a:latin typeface="Barlow Semi Condensed"/>
                <a:ea typeface="Barlow Semi Condensed"/>
                <a:cs typeface="Barlow Semi Condensed"/>
                <a:sym typeface="Barlow Semi Condensed"/>
              </a:rPr>
              <a:t>#CATALYSTFORCHANGE  #SKILLSGAP  #CROSSROADS</a:t>
            </a:r>
            <a:endParaRPr b="1" i="1" sz="3500" u="none" cap="none" strike="noStrike">
              <a:solidFill>
                <a:srgbClr val="CC0000"/>
              </a:solidFill>
              <a:latin typeface="Barlow Semi Condensed"/>
              <a:ea typeface="Barlow Semi Condensed"/>
              <a:cs typeface="Barlow Semi Condensed"/>
              <a:sym typeface="Barlow Semi Condensed"/>
            </a:endParaRPr>
          </a:p>
          <a:p>
            <a:pPr indent="0" lvl="0" marL="0" marR="0" rtl="0" algn="l">
              <a:lnSpc>
                <a:spcPct val="75000"/>
              </a:lnSpc>
              <a:spcBef>
                <a:spcPts val="0"/>
              </a:spcBef>
              <a:spcAft>
                <a:spcPts val="0"/>
              </a:spcAft>
              <a:buClr>
                <a:srgbClr val="000000"/>
              </a:buClr>
              <a:buSzPts val="3500"/>
              <a:buFont typeface="Arial"/>
              <a:buNone/>
            </a:pPr>
            <a:r>
              <a:rPr b="1" i="1" lang="en" sz="3500" u="none" cap="none" strike="noStrike">
                <a:solidFill>
                  <a:srgbClr val="CC0000"/>
                </a:solidFill>
                <a:latin typeface="Barlow Semi Condensed"/>
                <a:ea typeface="Barlow Semi Condensed"/>
                <a:cs typeface="Barlow Semi Condensed"/>
                <a:sym typeface="Barlow Semi Condensed"/>
              </a:rPr>
              <a:t>#CATALYSTFORCHANGE  #SKILLSGAP  #CROSSROADS</a:t>
            </a:r>
            <a:endParaRPr b="1" i="1" sz="3500" u="none" cap="none" strike="noStrike">
              <a:solidFill>
                <a:srgbClr val="CC0000"/>
              </a:solidFill>
              <a:latin typeface="Barlow Semi Condensed"/>
              <a:ea typeface="Barlow Semi Condensed"/>
              <a:cs typeface="Barlow Semi Condensed"/>
              <a:sym typeface="Barlow Semi Condensed"/>
            </a:endParaRPr>
          </a:p>
          <a:p>
            <a:pPr indent="0" lvl="0" marL="0" marR="0" rtl="0" algn="l">
              <a:lnSpc>
                <a:spcPct val="75000"/>
              </a:lnSpc>
              <a:spcBef>
                <a:spcPts val="0"/>
              </a:spcBef>
              <a:spcAft>
                <a:spcPts val="0"/>
              </a:spcAft>
              <a:buClr>
                <a:srgbClr val="000000"/>
              </a:buClr>
              <a:buSzPts val="3500"/>
              <a:buFont typeface="Arial"/>
              <a:buNone/>
            </a:pPr>
            <a:r>
              <a:rPr b="1" i="1" lang="en" sz="3500" u="none" cap="none" strike="noStrike">
                <a:solidFill>
                  <a:srgbClr val="CC0000"/>
                </a:solidFill>
                <a:latin typeface="Barlow Semi Condensed"/>
                <a:ea typeface="Barlow Semi Condensed"/>
                <a:cs typeface="Barlow Semi Condensed"/>
                <a:sym typeface="Barlow Semi Condensed"/>
              </a:rPr>
              <a:t>#CATALYSTFORCHANGE  #SKILLSGAP  #CROSSROADS</a:t>
            </a:r>
            <a:endParaRPr b="1" i="1" sz="3500" u="none" cap="none" strike="noStrike">
              <a:solidFill>
                <a:srgbClr val="CC0000"/>
              </a:solidFill>
              <a:latin typeface="Barlow Semi Condensed"/>
              <a:ea typeface="Barlow Semi Condensed"/>
              <a:cs typeface="Barlow Semi Condensed"/>
              <a:sym typeface="Barlow Semi Condensed"/>
            </a:endParaRPr>
          </a:p>
          <a:p>
            <a:pPr indent="0" lvl="0" marL="0" marR="0" rtl="0" algn="l">
              <a:lnSpc>
                <a:spcPct val="75000"/>
              </a:lnSpc>
              <a:spcBef>
                <a:spcPts val="0"/>
              </a:spcBef>
              <a:spcAft>
                <a:spcPts val="0"/>
              </a:spcAft>
              <a:buClr>
                <a:srgbClr val="000000"/>
              </a:buClr>
              <a:buSzPts val="3500"/>
              <a:buFont typeface="Arial"/>
              <a:buNone/>
            </a:pPr>
            <a:r>
              <a:rPr b="1" i="1" lang="en" sz="3500" u="none" cap="none" strike="noStrike">
                <a:solidFill>
                  <a:srgbClr val="CC0000"/>
                </a:solidFill>
                <a:latin typeface="Barlow Semi Condensed"/>
                <a:ea typeface="Barlow Semi Condensed"/>
                <a:cs typeface="Barlow Semi Condensed"/>
                <a:sym typeface="Barlow Semi Condensed"/>
              </a:rPr>
              <a:t>#CATALYSTFORCHANGE  #SKILLSGAP  #CROSSROADS</a:t>
            </a:r>
            <a:endParaRPr b="1" i="1" sz="3500" u="none" cap="none" strike="noStrike">
              <a:solidFill>
                <a:srgbClr val="CC0000"/>
              </a:solidFill>
              <a:latin typeface="Barlow Semi Condensed"/>
              <a:ea typeface="Barlow Semi Condensed"/>
              <a:cs typeface="Barlow Semi Condensed"/>
              <a:sym typeface="Barlow Semi Condensed"/>
            </a:endParaRPr>
          </a:p>
          <a:p>
            <a:pPr indent="0" lvl="0" marL="0" marR="0" rtl="0" algn="l">
              <a:lnSpc>
                <a:spcPct val="75000"/>
              </a:lnSpc>
              <a:spcBef>
                <a:spcPts val="0"/>
              </a:spcBef>
              <a:spcAft>
                <a:spcPts val="0"/>
              </a:spcAft>
              <a:buClr>
                <a:srgbClr val="000000"/>
              </a:buClr>
              <a:buSzPts val="3500"/>
              <a:buFont typeface="Arial"/>
              <a:buNone/>
            </a:pPr>
            <a:r>
              <a:rPr b="1" i="1" lang="en" sz="3500" u="none" cap="none" strike="noStrike">
                <a:solidFill>
                  <a:srgbClr val="CC0000"/>
                </a:solidFill>
                <a:latin typeface="Barlow Semi Condensed"/>
                <a:ea typeface="Barlow Semi Condensed"/>
                <a:cs typeface="Barlow Semi Condensed"/>
                <a:sym typeface="Barlow Semi Condensed"/>
              </a:rPr>
              <a:t>#CATALYSTFORCHANGE  #SKILLSGAP  #CROSSROADS</a:t>
            </a:r>
            <a:endParaRPr b="1" i="1" sz="3500" u="none" cap="none" strike="noStrike">
              <a:solidFill>
                <a:srgbClr val="CC0000"/>
              </a:solidFill>
              <a:latin typeface="Barlow Semi Condensed"/>
              <a:ea typeface="Barlow Semi Condensed"/>
              <a:cs typeface="Barlow Semi Condensed"/>
              <a:sym typeface="Barlow Semi Condensed"/>
            </a:endParaRPr>
          </a:p>
          <a:p>
            <a:pPr indent="0" lvl="0" marL="0" marR="0" rtl="0" algn="l">
              <a:lnSpc>
                <a:spcPct val="75000"/>
              </a:lnSpc>
              <a:spcBef>
                <a:spcPts val="0"/>
              </a:spcBef>
              <a:spcAft>
                <a:spcPts val="0"/>
              </a:spcAft>
              <a:buClr>
                <a:srgbClr val="000000"/>
              </a:buClr>
              <a:buSzPts val="3500"/>
              <a:buFont typeface="Arial"/>
              <a:buNone/>
            </a:pPr>
            <a:r>
              <a:rPr b="1" i="1" lang="en" sz="3500" u="none" cap="none" strike="noStrike">
                <a:solidFill>
                  <a:srgbClr val="CC0000"/>
                </a:solidFill>
                <a:latin typeface="Barlow Semi Condensed"/>
                <a:ea typeface="Barlow Semi Condensed"/>
                <a:cs typeface="Barlow Semi Condensed"/>
                <a:sym typeface="Barlow Semi Condensed"/>
              </a:rPr>
              <a:t>#CATALYSTFORCHANGE  #SKILLSGAP  #CROSSROADS</a:t>
            </a:r>
            <a:endParaRPr b="1" i="1" sz="3500" u="none" cap="none" strike="noStrike">
              <a:solidFill>
                <a:srgbClr val="CC0000"/>
              </a:solidFill>
              <a:latin typeface="Barlow Semi Condensed"/>
              <a:ea typeface="Barlow Semi Condensed"/>
              <a:cs typeface="Barlow Semi Condensed"/>
              <a:sym typeface="Barlow Semi Condensed"/>
            </a:endParaRPr>
          </a:p>
          <a:p>
            <a:pPr indent="0" lvl="0" marL="0" marR="0" rtl="0" algn="l">
              <a:lnSpc>
                <a:spcPct val="75000"/>
              </a:lnSpc>
              <a:spcBef>
                <a:spcPts val="0"/>
              </a:spcBef>
              <a:spcAft>
                <a:spcPts val="0"/>
              </a:spcAft>
              <a:buClr>
                <a:srgbClr val="000000"/>
              </a:buClr>
              <a:buSzPts val="3500"/>
              <a:buFont typeface="Arial"/>
              <a:buNone/>
            </a:pPr>
            <a:r>
              <a:rPr b="1" i="1" lang="en" sz="3500" u="none" cap="none" strike="noStrike">
                <a:solidFill>
                  <a:srgbClr val="CC0000"/>
                </a:solidFill>
                <a:latin typeface="Barlow Semi Condensed"/>
                <a:ea typeface="Barlow Semi Condensed"/>
                <a:cs typeface="Barlow Semi Condensed"/>
                <a:sym typeface="Barlow Semi Condensed"/>
              </a:rPr>
              <a:t>#CATALYSTFORCHANGE  #SKILLSGAP  #CROSSROADS</a:t>
            </a:r>
            <a:endParaRPr b="1" i="1" sz="3500" u="none" cap="none" strike="noStrike">
              <a:solidFill>
                <a:srgbClr val="CC0000"/>
              </a:solidFill>
              <a:latin typeface="Barlow Semi Condensed"/>
              <a:ea typeface="Barlow Semi Condensed"/>
              <a:cs typeface="Barlow Semi Condensed"/>
              <a:sym typeface="Barlow Semi Condensed"/>
            </a:endParaRPr>
          </a:p>
          <a:p>
            <a:pPr indent="0" lvl="0" marL="0" marR="0" rtl="0" algn="l">
              <a:lnSpc>
                <a:spcPct val="75000"/>
              </a:lnSpc>
              <a:spcBef>
                <a:spcPts val="0"/>
              </a:spcBef>
              <a:spcAft>
                <a:spcPts val="0"/>
              </a:spcAft>
              <a:buClr>
                <a:srgbClr val="000000"/>
              </a:buClr>
              <a:buSzPts val="3500"/>
              <a:buFont typeface="Arial"/>
              <a:buNone/>
            </a:pPr>
            <a:r>
              <a:rPr b="1" i="1" lang="en" sz="3500" u="none" cap="none" strike="noStrike">
                <a:solidFill>
                  <a:srgbClr val="CC0000"/>
                </a:solidFill>
                <a:latin typeface="Barlow Semi Condensed"/>
                <a:ea typeface="Barlow Semi Condensed"/>
                <a:cs typeface="Barlow Semi Condensed"/>
                <a:sym typeface="Barlow Semi Condensed"/>
              </a:rPr>
              <a:t>#CATALYSTFORCHANGE  #SKILLSGAP  #CROSSROADS</a:t>
            </a:r>
            <a:endParaRPr b="1" i="1" sz="3500" u="none" cap="none" strike="noStrike">
              <a:solidFill>
                <a:srgbClr val="CC0000"/>
              </a:solidFill>
              <a:latin typeface="Barlow Semi Condensed"/>
              <a:ea typeface="Barlow Semi Condensed"/>
              <a:cs typeface="Barlow Semi Condensed"/>
              <a:sym typeface="Barlow Semi Condensed"/>
            </a:endParaRPr>
          </a:p>
          <a:p>
            <a:pPr indent="0" lvl="0" marL="0" marR="0" rtl="0" algn="l">
              <a:lnSpc>
                <a:spcPct val="75000"/>
              </a:lnSpc>
              <a:spcBef>
                <a:spcPts val="0"/>
              </a:spcBef>
              <a:spcAft>
                <a:spcPts val="0"/>
              </a:spcAft>
              <a:buClr>
                <a:srgbClr val="000000"/>
              </a:buClr>
              <a:buSzPts val="3500"/>
              <a:buFont typeface="Arial"/>
              <a:buNone/>
            </a:pPr>
            <a:r>
              <a:rPr b="1" i="1" lang="en" sz="3500" u="none" cap="none" strike="noStrike">
                <a:solidFill>
                  <a:srgbClr val="CC0000"/>
                </a:solidFill>
                <a:latin typeface="Barlow Semi Condensed"/>
                <a:ea typeface="Barlow Semi Condensed"/>
                <a:cs typeface="Barlow Semi Condensed"/>
                <a:sym typeface="Barlow Semi Condensed"/>
              </a:rPr>
              <a:t>#CATALYSTFORCHANGE  #SKILLSGAP  #CROSSROADS</a:t>
            </a:r>
            <a:endParaRPr b="1" i="1" sz="3500" u="none" cap="none" strike="noStrike">
              <a:solidFill>
                <a:srgbClr val="CC0000"/>
              </a:solidFill>
              <a:latin typeface="Barlow Semi Condensed"/>
              <a:ea typeface="Barlow Semi Condensed"/>
              <a:cs typeface="Barlow Semi Condensed"/>
              <a:sym typeface="Barlow Semi Condensed"/>
            </a:endParaRPr>
          </a:p>
        </p:txBody>
      </p:sp>
      <p:sp>
        <p:nvSpPr>
          <p:cNvPr id="13" name="Google Shape;13;p90"/>
          <p:cNvSpPr/>
          <p:nvPr/>
        </p:nvSpPr>
        <p:spPr>
          <a:xfrm>
            <a:off x="1143000" y="457200"/>
            <a:ext cx="5954100" cy="4069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4" name="Google Shape;14;p90"/>
          <p:cNvSpPr txBox="1"/>
          <p:nvPr>
            <p:ph idx="1" type="subTitle"/>
          </p:nvPr>
        </p:nvSpPr>
        <p:spPr>
          <a:xfrm>
            <a:off x="5486390" y="4620986"/>
            <a:ext cx="3200400" cy="228600"/>
          </a:xfrm>
          <a:prstGeom prst="rect">
            <a:avLst/>
          </a:prstGeom>
          <a:noFill/>
          <a:ln>
            <a:noFill/>
          </a:ln>
        </p:spPr>
        <p:txBody>
          <a:bodyPr anchorCtr="0" anchor="ctr" bIns="0" lIns="0" spcFirstLastPara="1" rIns="0" wrap="square" tIns="0">
            <a:noAutofit/>
          </a:bodyPr>
          <a:lstStyle>
            <a:lvl1pPr lvl="0" algn="r">
              <a:lnSpc>
                <a:spcPct val="115000"/>
              </a:lnSpc>
              <a:spcBef>
                <a:spcPts val="0"/>
              </a:spcBef>
              <a:spcAft>
                <a:spcPts val="0"/>
              </a:spcAft>
              <a:buClr>
                <a:schemeClr val="lt1"/>
              </a:buClr>
              <a:buSzPts val="1100"/>
              <a:buNone/>
              <a:defRPr sz="1100">
                <a:solidFill>
                  <a:schemeClr val="lt1"/>
                </a:solidFill>
              </a:defRPr>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15" name="Google Shape;15;p90"/>
          <p:cNvSpPr txBox="1"/>
          <p:nvPr>
            <p:ph type="ctrTitle"/>
          </p:nvPr>
        </p:nvSpPr>
        <p:spPr>
          <a:xfrm>
            <a:off x="1356350" y="457200"/>
            <a:ext cx="3977700" cy="2743200"/>
          </a:xfrm>
          <a:prstGeom prst="rect">
            <a:avLst/>
          </a:prstGeom>
          <a:noFill/>
          <a:ln>
            <a:noFill/>
          </a:ln>
        </p:spPr>
        <p:txBody>
          <a:bodyPr anchorCtr="0" anchor="b" bIns="0" lIns="0" spcFirstLastPara="1" rIns="0" wrap="square" tIns="0">
            <a:noAutofit/>
          </a:bodyPr>
          <a:lstStyle>
            <a:lvl1pPr lvl="0" algn="l">
              <a:lnSpc>
                <a:spcPct val="70000"/>
              </a:lnSpc>
              <a:spcBef>
                <a:spcPts val="0"/>
              </a:spcBef>
              <a:spcAft>
                <a:spcPts val="0"/>
              </a:spcAft>
              <a:buClr>
                <a:schemeClr val="dk1"/>
              </a:buClr>
              <a:buSzPts val="9200"/>
              <a:buNone/>
              <a:defRPr sz="9200">
                <a:solidFill>
                  <a:schemeClr val="dk1"/>
                </a:solidFill>
              </a:defRPr>
            </a:lvl1pPr>
            <a:lvl2pPr lvl="1" algn="r">
              <a:lnSpc>
                <a:spcPct val="70000"/>
              </a:lnSpc>
              <a:spcBef>
                <a:spcPts val="0"/>
              </a:spcBef>
              <a:spcAft>
                <a:spcPts val="0"/>
              </a:spcAft>
              <a:buSzPts val="9200"/>
              <a:buNone/>
              <a:defRPr sz="9200"/>
            </a:lvl2pPr>
            <a:lvl3pPr lvl="2" algn="r">
              <a:lnSpc>
                <a:spcPct val="70000"/>
              </a:lnSpc>
              <a:spcBef>
                <a:spcPts val="0"/>
              </a:spcBef>
              <a:spcAft>
                <a:spcPts val="0"/>
              </a:spcAft>
              <a:buSzPts val="9200"/>
              <a:buNone/>
              <a:defRPr sz="9200"/>
            </a:lvl3pPr>
            <a:lvl4pPr lvl="3" algn="r">
              <a:lnSpc>
                <a:spcPct val="70000"/>
              </a:lnSpc>
              <a:spcBef>
                <a:spcPts val="0"/>
              </a:spcBef>
              <a:spcAft>
                <a:spcPts val="0"/>
              </a:spcAft>
              <a:buSzPts val="9200"/>
              <a:buNone/>
              <a:defRPr sz="9200"/>
            </a:lvl4pPr>
            <a:lvl5pPr lvl="4" algn="r">
              <a:lnSpc>
                <a:spcPct val="70000"/>
              </a:lnSpc>
              <a:spcBef>
                <a:spcPts val="0"/>
              </a:spcBef>
              <a:spcAft>
                <a:spcPts val="0"/>
              </a:spcAft>
              <a:buSzPts val="9200"/>
              <a:buNone/>
              <a:defRPr sz="9200"/>
            </a:lvl5pPr>
            <a:lvl6pPr lvl="5" algn="r">
              <a:lnSpc>
                <a:spcPct val="70000"/>
              </a:lnSpc>
              <a:spcBef>
                <a:spcPts val="0"/>
              </a:spcBef>
              <a:spcAft>
                <a:spcPts val="0"/>
              </a:spcAft>
              <a:buSzPts val="9200"/>
              <a:buNone/>
              <a:defRPr sz="9200"/>
            </a:lvl6pPr>
            <a:lvl7pPr lvl="6" algn="r">
              <a:lnSpc>
                <a:spcPct val="70000"/>
              </a:lnSpc>
              <a:spcBef>
                <a:spcPts val="0"/>
              </a:spcBef>
              <a:spcAft>
                <a:spcPts val="0"/>
              </a:spcAft>
              <a:buSzPts val="9200"/>
              <a:buNone/>
              <a:defRPr sz="9200"/>
            </a:lvl7pPr>
            <a:lvl8pPr lvl="7" algn="r">
              <a:lnSpc>
                <a:spcPct val="70000"/>
              </a:lnSpc>
              <a:spcBef>
                <a:spcPts val="0"/>
              </a:spcBef>
              <a:spcAft>
                <a:spcPts val="0"/>
              </a:spcAft>
              <a:buSzPts val="9200"/>
              <a:buNone/>
              <a:defRPr sz="9200"/>
            </a:lvl8pPr>
            <a:lvl9pPr lvl="8" algn="r">
              <a:lnSpc>
                <a:spcPct val="70000"/>
              </a:lnSpc>
              <a:spcBef>
                <a:spcPts val="0"/>
              </a:spcBef>
              <a:spcAft>
                <a:spcPts val="0"/>
              </a:spcAft>
              <a:buSzPts val="9200"/>
              <a:buNone/>
              <a:defRPr sz="9200"/>
            </a:lvl9pPr>
          </a:lstStyle>
          <a:p/>
        </p:txBody>
      </p:sp>
      <p:sp>
        <p:nvSpPr>
          <p:cNvPr id="16" name="Google Shape;16;p90"/>
          <p:cNvSpPr txBox="1"/>
          <p:nvPr>
            <p:ph idx="2" type="ctrTitle"/>
          </p:nvPr>
        </p:nvSpPr>
        <p:spPr>
          <a:xfrm>
            <a:off x="1356350" y="3291850"/>
            <a:ext cx="5347800" cy="9144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2"/>
              </a:buClr>
              <a:buSzPts val="2200"/>
              <a:buFont typeface="Barlow Semi Condensed SemiBold"/>
              <a:buNone/>
              <a:defRPr b="0" sz="2200">
                <a:solidFill>
                  <a:schemeClr val="dk2"/>
                </a:solidFill>
                <a:latin typeface="Barlow Semi Condensed SemiBold"/>
                <a:ea typeface="Barlow Semi Condensed SemiBold"/>
                <a:cs typeface="Barlow Semi Condensed SemiBold"/>
                <a:sym typeface="Barlow Semi Condensed SemiBold"/>
              </a:defRPr>
            </a:lvl1pPr>
            <a:lvl2pPr lvl="1" algn="r">
              <a:lnSpc>
                <a:spcPct val="100000"/>
              </a:lnSpc>
              <a:spcBef>
                <a:spcPts val="0"/>
              </a:spcBef>
              <a:spcAft>
                <a:spcPts val="0"/>
              </a:spcAft>
              <a:buSzPts val="4000"/>
              <a:buFont typeface="Proxima Nova"/>
              <a:buNone/>
              <a:defRPr sz="4000">
                <a:latin typeface="Proxima Nova"/>
                <a:ea typeface="Proxima Nova"/>
                <a:cs typeface="Proxima Nova"/>
                <a:sym typeface="Proxima Nova"/>
              </a:defRPr>
            </a:lvl2pPr>
            <a:lvl3pPr lvl="2" algn="r">
              <a:lnSpc>
                <a:spcPct val="100000"/>
              </a:lnSpc>
              <a:spcBef>
                <a:spcPts val="0"/>
              </a:spcBef>
              <a:spcAft>
                <a:spcPts val="0"/>
              </a:spcAft>
              <a:buSzPts val="4000"/>
              <a:buFont typeface="Proxima Nova"/>
              <a:buNone/>
              <a:defRPr sz="4000">
                <a:latin typeface="Proxima Nova"/>
                <a:ea typeface="Proxima Nova"/>
                <a:cs typeface="Proxima Nova"/>
                <a:sym typeface="Proxima Nova"/>
              </a:defRPr>
            </a:lvl3pPr>
            <a:lvl4pPr lvl="3" algn="r">
              <a:lnSpc>
                <a:spcPct val="100000"/>
              </a:lnSpc>
              <a:spcBef>
                <a:spcPts val="0"/>
              </a:spcBef>
              <a:spcAft>
                <a:spcPts val="0"/>
              </a:spcAft>
              <a:buSzPts val="4000"/>
              <a:buFont typeface="Proxima Nova"/>
              <a:buNone/>
              <a:defRPr sz="4000">
                <a:latin typeface="Proxima Nova"/>
                <a:ea typeface="Proxima Nova"/>
                <a:cs typeface="Proxima Nova"/>
                <a:sym typeface="Proxima Nova"/>
              </a:defRPr>
            </a:lvl4pPr>
            <a:lvl5pPr lvl="4" algn="r">
              <a:lnSpc>
                <a:spcPct val="100000"/>
              </a:lnSpc>
              <a:spcBef>
                <a:spcPts val="0"/>
              </a:spcBef>
              <a:spcAft>
                <a:spcPts val="0"/>
              </a:spcAft>
              <a:buSzPts val="4000"/>
              <a:buFont typeface="Proxima Nova"/>
              <a:buNone/>
              <a:defRPr sz="4000">
                <a:latin typeface="Proxima Nova"/>
                <a:ea typeface="Proxima Nova"/>
                <a:cs typeface="Proxima Nova"/>
                <a:sym typeface="Proxima Nova"/>
              </a:defRPr>
            </a:lvl5pPr>
            <a:lvl6pPr lvl="5" algn="r">
              <a:lnSpc>
                <a:spcPct val="100000"/>
              </a:lnSpc>
              <a:spcBef>
                <a:spcPts val="0"/>
              </a:spcBef>
              <a:spcAft>
                <a:spcPts val="0"/>
              </a:spcAft>
              <a:buSzPts val="4000"/>
              <a:buFont typeface="Proxima Nova"/>
              <a:buNone/>
              <a:defRPr sz="4000">
                <a:latin typeface="Proxima Nova"/>
                <a:ea typeface="Proxima Nova"/>
                <a:cs typeface="Proxima Nova"/>
                <a:sym typeface="Proxima Nova"/>
              </a:defRPr>
            </a:lvl6pPr>
            <a:lvl7pPr lvl="6" algn="r">
              <a:lnSpc>
                <a:spcPct val="100000"/>
              </a:lnSpc>
              <a:spcBef>
                <a:spcPts val="0"/>
              </a:spcBef>
              <a:spcAft>
                <a:spcPts val="0"/>
              </a:spcAft>
              <a:buSzPts val="4000"/>
              <a:buFont typeface="Proxima Nova"/>
              <a:buNone/>
              <a:defRPr sz="4000">
                <a:latin typeface="Proxima Nova"/>
                <a:ea typeface="Proxima Nova"/>
                <a:cs typeface="Proxima Nova"/>
                <a:sym typeface="Proxima Nova"/>
              </a:defRPr>
            </a:lvl7pPr>
            <a:lvl8pPr lvl="7" algn="r">
              <a:lnSpc>
                <a:spcPct val="100000"/>
              </a:lnSpc>
              <a:spcBef>
                <a:spcPts val="0"/>
              </a:spcBef>
              <a:spcAft>
                <a:spcPts val="0"/>
              </a:spcAft>
              <a:buSzPts val="4000"/>
              <a:buFont typeface="Proxima Nova"/>
              <a:buNone/>
              <a:defRPr sz="4000">
                <a:latin typeface="Proxima Nova"/>
                <a:ea typeface="Proxima Nova"/>
                <a:cs typeface="Proxima Nova"/>
                <a:sym typeface="Proxima Nova"/>
              </a:defRPr>
            </a:lvl8pPr>
            <a:lvl9pPr lvl="8" algn="r">
              <a:lnSpc>
                <a:spcPct val="100000"/>
              </a:lnSpc>
              <a:spcBef>
                <a:spcPts val="0"/>
              </a:spcBef>
              <a:spcAft>
                <a:spcPts val="0"/>
              </a:spcAft>
              <a:buSzPts val="4000"/>
              <a:buFont typeface="Proxima Nova"/>
              <a:buNone/>
              <a:defRPr sz="4000">
                <a:latin typeface="Proxima Nova"/>
                <a:ea typeface="Proxima Nova"/>
                <a:cs typeface="Proxima Nova"/>
                <a:sym typeface="Proxima Nova"/>
              </a:defRPr>
            </a:lvl9pPr>
          </a:lstStyle>
          <a:p/>
        </p:txBody>
      </p:sp>
      <p:sp>
        <p:nvSpPr>
          <p:cNvPr id="17" name="Google Shape;17;p90"/>
          <p:cNvSpPr txBox="1"/>
          <p:nvPr>
            <p:ph idx="3" type="subTitle"/>
          </p:nvPr>
        </p:nvSpPr>
        <p:spPr>
          <a:xfrm>
            <a:off x="514065" y="4620986"/>
            <a:ext cx="3200400" cy="228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100"/>
              <a:buNone/>
              <a:defRPr sz="1100">
                <a:solidFill>
                  <a:schemeClr val="lt1"/>
                </a:solidFil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8" name="Google Shape;18;p90"/>
          <p:cNvSpPr/>
          <p:nvPr>
            <p:ph idx="4" type="pic"/>
          </p:nvPr>
        </p:nvSpPr>
        <p:spPr>
          <a:xfrm>
            <a:off x="5486400" y="0"/>
            <a:ext cx="3200400" cy="3200400"/>
          </a:xfrm>
          <a:prstGeom prst="rect">
            <a:avLst/>
          </a:prstGeom>
          <a:noFill/>
          <a:ln>
            <a:noFill/>
          </a:ln>
        </p:spPr>
      </p:sp>
      <p:pic>
        <p:nvPicPr>
          <p:cNvPr id="19" name="Google Shape;19;p90"/>
          <p:cNvPicPr preferRelativeResize="0"/>
          <p:nvPr/>
        </p:nvPicPr>
        <p:blipFill rotWithShape="1">
          <a:blip r:embed="rId2">
            <a:alphaModFix/>
          </a:blip>
          <a:srcRect b="20420" l="0" r="0" t="20421"/>
          <a:stretch/>
        </p:blipFill>
        <p:spPr>
          <a:xfrm rot="-5400000">
            <a:off x="-1333187" y="2262163"/>
            <a:ext cx="4048674" cy="451800"/>
          </a:xfrm>
          <a:prstGeom prst="rect">
            <a:avLst/>
          </a:prstGeom>
          <a:noFill/>
          <a:ln>
            <a:noFill/>
          </a:ln>
        </p:spPr>
      </p:pic>
      <p:sp>
        <p:nvSpPr>
          <p:cNvPr id="20" name="Google Shape;20;p90"/>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_1_1">
    <p:bg>
      <p:bgPr>
        <a:solidFill>
          <a:schemeClr val="dk2"/>
        </a:solidFill>
      </p:bgPr>
    </p:bg>
    <p:spTree>
      <p:nvGrpSpPr>
        <p:cNvPr id="99" name="Shape 99"/>
        <p:cNvGrpSpPr/>
        <p:nvPr/>
      </p:nvGrpSpPr>
      <p:grpSpPr>
        <a:xfrm>
          <a:off x="0" y="0"/>
          <a:ext cx="0" cy="0"/>
          <a:chOff x="0" y="0"/>
          <a:chExt cx="0" cy="0"/>
        </a:xfrm>
      </p:grpSpPr>
      <p:sp>
        <p:nvSpPr>
          <p:cNvPr id="100" name="Google Shape;100;p9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99"/>
          <p:cNvSpPr txBox="1"/>
          <p:nvPr>
            <p:ph type="ctrTitle"/>
          </p:nvPr>
        </p:nvSpPr>
        <p:spPr>
          <a:xfrm>
            <a:off x="0" y="457200"/>
            <a:ext cx="9144000" cy="25050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lt1"/>
              </a:buClr>
              <a:buSzPts val="3000"/>
              <a:buFont typeface="Barlow Medium"/>
              <a:buNone/>
              <a:defRPr>
                <a:solidFill>
                  <a:schemeClr val="lt1"/>
                </a:solidFill>
                <a:latin typeface="Barlow Medium"/>
                <a:ea typeface="Barlow Medium"/>
                <a:cs typeface="Barlow Medium"/>
                <a:sym typeface="Barlow Medium"/>
              </a:defRPr>
            </a:lvl1pPr>
            <a:lvl2pPr lvl="1" algn="ctr">
              <a:lnSpc>
                <a:spcPct val="100000"/>
              </a:lnSpc>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2pPr>
            <a:lvl3pPr lvl="2" algn="ctr">
              <a:lnSpc>
                <a:spcPct val="100000"/>
              </a:lnSpc>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3pPr>
            <a:lvl4pPr lvl="3" algn="ctr">
              <a:lnSpc>
                <a:spcPct val="100000"/>
              </a:lnSpc>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4pPr>
            <a:lvl5pPr lvl="4" algn="ctr">
              <a:lnSpc>
                <a:spcPct val="100000"/>
              </a:lnSpc>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5pPr>
            <a:lvl6pPr lvl="5" algn="ctr">
              <a:lnSpc>
                <a:spcPct val="100000"/>
              </a:lnSpc>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6pPr>
            <a:lvl7pPr lvl="6" algn="ctr">
              <a:lnSpc>
                <a:spcPct val="100000"/>
              </a:lnSpc>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7pPr>
            <a:lvl8pPr lvl="7" algn="ctr">
              <a:lnSpc>
                <a:spcPct val="100000"/>
              </a:lnSpc>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8pPr>
            <a:lvl9pPr lvl="8" algn="ctr">
              <a:lnSpc>
                <a:spcPct val="100000"/>
              </a:lnSpc>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9pPr>
          </a:lstStyle>
          <a:p/>
        </p:txBody>
      </p:sp>
      <p:pic>
        <p:nvPicPr>
          <p:cNvPr id="102" name="Google Shape;102;p99"/>
          <p:cNvPicPr preferRelativeResize="0"/>
          <p:nvPr/>
        </p:nvPicPr>
        <p:blipFill rotWithShape="1">
          <a:blip r:embed="rId2">
            <a:alphaModFix/>
          </a:blip>
          <a:srcRect b="23191" l="4562" r="84951" t="23638"/>
          <a:stretch/>
        </p:blipFill>
        <p:spPr>
          <a:xfrm>
            <a:off x="8371406" y="4669625"/>
            <a:ext cx="316824" cy="3031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l Cases 1">
  <p:cSld name="TITLE_1_1_1_2_1_1_1_1_2_1_2">
    <p:bg>
      <p:bgPr>
        <a:solidFill>
          <a:schemeClr val="dk1"/>
        </a:solidFill>
      </p:bgPr>
    </p:bg>
    <p:spTree>
      <p:nvGrpSpPr>
        <p:cNvPr id="1036" name="Shape 1036"/>
        <p:cNvGrpSpPr/>
        <p:nvPr/>
      </p:nvGrpSpPr>
      <p:grpSpPr>
        <a:xfrm>
          <a:off x="0" y="0"/>
          <a:ext cx="0" cy="0"/>
          <a:chOff x="0" y="0"/>
          <a:chExt cx="0" cy="0"/>
        </a:xfrm>
      </p:grpSpPr>
      <p:sp>
        <p:nvSpPr>
          <p:cNvPr id="1037" name="Google Shape;1037;p189"/>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89"/>
          <p:cNvSpPr txBox="1"/>
          <p:nvPr/>
        </p:nvSpPr>
        <p:spPr>
          <a:xfrm flipH="1">
            <a:off x="0" y="-50"/>
            <a:ext cx="685800" cy="5143500"/>
          </a:xfrm>
          <a:prstGeom prst="rect">
            <a:avLst/>
          </a:prstGeom>
          <a:solidFill>
            <a:schemeClr val="accent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39" name="Google Shape;1039;p18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1040" name="Google Shape;1040;p189"/>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Proxima Nova"/>
                <a:ea typeface="Proxima Nova"/>
                <a:cs typeface="Proxima Nova"/>
                <a:sym typeface="Proxima Nova"/>
              </a:rPr>
              <a:t>© 2024 General Assembly</a:t>
            </a:r>
            <a:endParaRPr b="0" i="0" sz="600" u="none" cap="none" strike="noStrike">
              <a:solidFill>
                <a:srgbClr val="666666"/>
              </a:solidFill>
              <a:latin typeface="Proxima Nova"/>
              <a:ea typeface="Proxima Nova"/>
              <a:cs typeface="Proxima Nova"/>
              <a:sym typeface="Proxima Nova"/>
            </a:endParaRPr>
          </a:p>
        </p:txBody>
      </p:sp>
      <p:pic>
        <p:nvPicPr>
          <p:cNvPr descr="GA-Cog-900.png" id="1041" name="Google Shape;1041;p189"/>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042" name="Google Shape;1042;p189"/>
          <p:cNvSpPr txBox="1"/>
          <p:nvPr>
            <p:ph type="ctrTitle"/>
          </p:nvPr>
        </p:nvSpPr>
        <p:spPr>
          <a:xfrm>
            <a:off x="1123950" y="857250"/>
            <a:ext cx="76200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043" name="Google Shape;1043;p189"/>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pic>
        <p:nvPicPr>
          <p:cNvPr id="1044" name="Google Shape;1044;p189"/>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1045" name="Google Shape;1045;p189"/>
          <p:cNvSpPr txBox="1"/>
          <p:nvPr>
            <p:ph idx="2" type="subTitle"/>
          </p:nvPr>
        </p:nvSpPr>
        <p:spPr>
          <a:xfrm>
            <a:off x="6677025" y="1600200"/>
            <a:ext cx="809700" cy="1722000"/>
          </a:xfrm>
          <a:prstGeom prst="rect">
            <a:avLst/>
          </a:prstGeom>
          <a:noFill/>
          <a:ln>
            <a:noFill/>
          </a:ln>
        </p:spPr>
        <p:txBody>
          <a:bodyPr anchorCtr="0" anchor="ctr" bIns="0" lIns="0" spcFirstLastPara="1" rIns="0" wrap="square" tIns="0">
            <a:noAutofit/>
          </a:bodyPr>
          <a:lstStyle>
            <a:lvl1pPr lvl="0" algn="ctr">
              <a:lnSpc>
                <a:spcPct val="115000"/>
              </a:lnSpc>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algn="l">
              <a:lnSpc>
                <a:spcPct val="115000"/>
              </a:lnSpc>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1046" name="Google Shape;1046;p189"/>
          <p:cNvSpPr txBox="1"/>
          <p:nvPr/>
        </p:nvSpPr>
        <p:spPr>
          <a:xfrm rot="-5400000">
            <a:off x="-1828650" y="1999625"/>
            <a:ext cx="43431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Barlow Condensed SemiBold"/>
                <a:ea typeface="Barlow Condensed SemiBold"/>
                <a:cs typeface="Barlow Condensed SemiBold"/>
                <a:sym typeface="Barlow Condensed SemiBold"/>
              </a:rPr>
              <a:t>REAL CASES:</a:t>
            </a:r>
            <a:endParaRPr b="0" i="0" sz="2000" u="none" cap="none" strike="noStrike">
              <a:solidFill>
                <a:schemeClr val="dk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l Cases 2">
  <p:cSld name="TITLE_1_1_1_2_1_1_1_1_1_1">
    <p:bg>
      <p:bgPr>
        <a:solidFill>
          <a:schemeClr val="dk1"/>
        </a:solidFill>
      </p:bgPr>
    </p:bg>
    <p:spTree>
      <p:nvGrpSpPr>
        <p:cNvPr id="1047" name="Shape 1047"/>
        <p:cNvGrpSpPr/>
        <p:nvPr/>
      </p:nvGrpSpPr>
      <p:grpSpPr>
        <a:xfrm>
          <a:off x="0" y="0"/>
          <a:ext cx="0" cy="0"/>
          <a:chOff x="0" y="0"/>
          <a:chExt cx="0" cy="0"/>
        </a:xfrm>
      </p:grpSpPr>
      <p:sp>
        <p:nvSpPr>
          <p:cNvPr id="1048" name="Google Shape;1048;p190"/>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90"/>
          <p:cNvSpPr txBox="1"/>
          <p:nvPr/>
        </p:nvSpPr>
        <p:spPr>
          <a:xfrm flipH="1">
            <a:off x="0" y="-50"/>
            <a:ext cx="685800" cy="5143500"/>
          </a:xfrm>
          <a:prstGeom prst="rect">
            <a:avLst/>
          </a:prstGeom>
          <a:solidFill>
            <a:schemeClr val="accent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50" name="Google Shape;1050;p19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1051" name="Google Shape;1051;p190"/>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Proxima Nova"/>
                <a:ea typeface="Proxima Nova"/>
                <a:cs typeface="Proxima Nova"/>
                <a:sym typeface="Proxima Nova"/>
              </a:rPr>
              <a:t>© 2024 General Assembly</a:t>
            </a:r>
            <a:endParaRPr b="0" i="0" sz="600" u="none" cap="none" strike="noStrike">
              <a:solidFill>
                <a:srgbClr val="666666"/>
              </a:solidFill>
              <a:latin typeface="Proxima Nova"/>
              <a:ea typeface="Proxima Nova"/>
              <a:cs typeface="Proxima Nova"/>
              <a:sym typeface="Proxima Nova"/>
            </a:endParaRPr>
          </a:p>
        </p:txBody>
      </p:sp>
      <p:pic>
        <p:nvPicPr>
          <p:cNvPr descr="GA-Cog-900.png" id="1052" name="Google Shape;1052;p190"/>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053" name="Google Shape;1053;p190"/>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sp>
        <p:nvSpPr>
          <p:cNvPr id="1054" name="Google Shape;1054;p190"/>
          <p:cNvSpPr txBox="1"/>
          <p:nvPr/>
        </p:nvSpPr>
        <p:spPr>
          <a:xfrm rot="-5400000">
            <a:off x="-1755900" y="2010875"/>
            <a:ext cx="43206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Barlow Condensed SemiBold"/>
                <a:ea typeface="Barlow Condensed SemiBold"/>
                <a:cs typeface="Barlow Condensed SemiBold"/>
                <a:sym typeface="Barlow Condensed SemiBold"/>
              </a:rPr>
              <a:t>REAL CASES:</a:t>
            </a:r>
            <a:endParaRPr b="0" i="0" sz="2000" u="none" cap="none" strike="noStrike">
              <a:solidFill>
                <a:schemeClr val="dk1"/>
              </a:solidFill>
              <a:latin typeface="Barlow Condensed SemiBold"/>
              <a:ea typeface="Barlow Condensed SemiBold"/>
              <a:cs typeface="Barlow Condensed SemiBold"/>
              <a:sym typeface="Barlow Condensed SemiBold"/>
            </a:endParaRPr>
          </a:p>
        </p:txBody>
      </p:sp>
      <p:sp>
        <p:nvSpPr>
          <p:cNvPr id="1055" name="Google Shape;1055;p190"/>
          <p:cNvSpPr txBox="1"/>
          <p:nvPr/>
        </p:nvSpPr>
        <p:spPr>
          <a:xfrm>
            <a:off x="8123925" y="-2400"/>
            <a:ext cx="809700" cy="9192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1" i="0" sz="1000" u="none" cap="none" strike="noStrike">
              <a:solidFill>
                <a:srgbClr val="FFFFFF"/>
              </a:solidFill>
              <a:latin typeface="Barlow Condensed"/>
              <a:ea typeface="Barlow Condensed"/>
              <a:cs typeface="Barlow Condensed"/>
              <a:sym typeface="Barlow Condensed"/>
            </a:endParaRPr>
          </a:p>
        </p:txBody>
      </p:sp>
      <p:grpSp>
        <p:nvGrpSpPr>
          <p:cNvPr id="1056" name="Google Shape;1056;p190"/>
          <p:cNvGrpSpPr/>
          <p:nvPr/>
        </p:nvGrpSpPr>
        <p:grpSpPr>
          <a:xfrm>
            <a:off x="8201320" y="134557"/>
            <a:ext cx="654900" cy="645309"/>
            <a:chOff x="9160533" y="57582"/>
            <a:chExt cx="654900" cy="645309"/>
          </a:xfrm>
        </p:grpSpPr>
        <p:sp>
          <p:nvSpPr>
            <p:cNvPr id="1057" name="Google Shape;1057;p190"/>
            <p:cNvSpPr/>
            <p:nvPr/>
          </p:nvSpPr>
          <p:spPr>
            <a:xfrm flipH="1" rot="5403199">
              <a:off x="9165633" y="53086"/>
              <a:ext cx="644700" cy="654300"/>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1058" name="Google Shape;1058;p190"/>
            <p:cNvCxnSpPr>
              <a:endCxn id="1057" idx="0"/>
            </p:cNvCxnSpPr>
            <p:nvPr/>
          </p:nvCxnSpPr>
          <p:spPr>
            <a:xfrm>
              <a:off x="9478533" y="60140"/>
              <a:ext cx="336600" cy="320400"/>
            </a:xfrm>
            <a:prstGeom prst="curvedConnector3">
              <a:avLst>
                <a:gd fmla="val 368922" name="adj1"/>
              </a:avLst>
            </a:prstGeom>
            <a:noFill/>
            <a:ln cap="flat" cmpd="sng" w="28575">
              <a:solidFill>
                <a:schemeClr val="accent5"/>
              </a:solidFill>
              <a:prstDash val="solid"/>
              <a:round/>
              <a:headEnd len="sm" w="sm" type="none"/>
              <a:tailEnd len="med" w="med" type="oval"/>
            </a:ln>
          </p:spPr>
        </p:cxnSp>
      </p:grpSp>
      <p:sp>
        <p:nvSpPr>
          <p:cNvPr id="1059" name="Google Shape;1059;p190"/>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1pPr>
            <a:lvl2pPr lvl="1"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2pPr>
            <a:lvl3pPr lvl="2"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3pPr>
            <a:lvl4pPr lvl="3"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4pPr>
            <a:lvl5pPr lvl="4"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5pPr>
            <a:lvl6pPr lvl="5"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6pPr>
            <a:lvl7pPr lvl="6"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7pPr>
            <a:lvl8pPr lvl="7"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8pPr>
            <a:lvl9pPr lvl="8" algn="l">
              <a:lnSpc>
                <a:spcPct val="115000"/>
              </a:lnSpc>
              <a:spcBef>
                <a:spcPts val="1000"/>
              </a:spcBef>
              <a:spcAft>
                <a:spcPts val="100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9pPr>
          </a:lstStyle>
          <a:p/>
        </p:txBody>
      </p:sp>
      <p:sp>
        <p:nvSpPr>
          <p:cNvPr id="1060" name="Google Shape;1060;p190"/>
          <p:cNvSpPr txBox="1"/>
          <p:nvPr>
            <p:ph type="ctrTitle"/>
          </p:nvPr>
        </p:nvSpPr>
        <p:spPr>
          <a:xfrm rot="-5400000">
            <a:off x="-950555" y="1670700"/>
            <a:ext cx="25869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None/>
              <a:defRPr b="0" sz="2000"/>
            </a:lvl1pPr>
            <a:lvl2pPr lvl="1"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l Cases 2 WH">
  <p:cSld name="TITLE_1_1_1_2_1_1_1_1_1_1_1">
    <p:bg>
      <p:bgPr>
        <a:solidFill>
          <a:schemeClr val="lt1"/>
        </a:solidFill>
      </p:bgPr>
    </p:bg>
    <p:spTree>
      <p:nvGrpSpPr>
        <p:cNvPr id="1061" name="Shape 1061"/>
        <p:cNvGrpSpPr/>
        <p:nvPr/>
      </p:nvGrpSpPr>
      <p:grpSpPr>
        <a:xfrm>
          <a:off x="0" y="0"/>
          <a:ext cx="0" cy="0"/>
          <a:chOff x="0" y="0"/>
          <a:chExt cx="0" cy="0"/>
        </a:xfrm>
      </p:grpSpPr>
      <p:sp>
        <p:nvSpPr>
          <p:cNvPr id="1062" name="Google Shape;1062;p191"/>
          <p:cNvSpPr txBox="1"/>
          <p:nvPr/>
        </p:nvSpPr>
        <p:spPr>
          <a:xfrm flipH="1">
            <a:off x="0" y="-50"/>
            <a:ext cx="685800" cy="5143500"/>
          </a:xfrm>
          <a:prstGeom prst="rect">
            <a:avLst/>
          </a:prstGeom>
          <a:solidFill>
            <a:schemeClr val="accent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63" name="Google Shape;1063;p19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064" name="Google Shape;1064;p191"/>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065" name="Google Shape;1065;p191"/>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1066" name="Google Shape;1066;p191"/>
          <p:cNvSpPr txBox="1"/>
          <p:nvPr/>
        </p:nvSpPr>
        <p:spPr>
          <a:xfrm rot="-5400000">
            <a:off x="-1088544" y="2939350"/>
            <a:ext cx="28629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Barlow Condensed SemiBold"/>
                <a:ea typeface="Barlow Condensed SemiBold"/>
                <a:cs typeface="Barlow Condensed SemiBold"/>
                <a:sym typeface="Barlow Condensed SemiBold"/>
              </a:rPr>
              <a:t>REAL CASES:</a:t>
            </a:r>
            <a:endParaRPr b="0" i="0" sz="2000" u="none" cap="none" strike="noStrike">
              <a:solidFill>
                <a:schemeClr val="dk1"/>
              </a:solidFill>
              <a:latin typeface="Barlow Condensed SemiBold"/>
              <a:ea typeface="Barlow Condensed SemiBold"/>
              <a:cs typeface="Barlow Condensed SemiBold"/>
              <a:sym typeface="Barlow Condensed SemiBold"/>
            </a:endParaRPr>
          </a:p>
        </p:txBody>
      </p:sp>
      <p:sp>
        <p:nvSpPr>
          <p:cNvPr id="1067" name="Google Shape;1067;p191"/>
          <p:cNvSpPr txBox="1"/>
          <p:nvPr/>
        </p:nvSpPr>
        <p:spPr>
          <a:xfrm>
            <a:off x="8123925" y="-2400"/>
            <a:ext cx="809700" cy="9192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1" i="0" sz="1000" u="none" cap="none" strike="noStrike">
              <a:solidFill>
                <a:schemeClr val="dk1"/>
              </a:solidFill>
              <a:latin typeface="Barlow Condensed"/>
              <a:ea typeface="Barlow Condensed"/>
              <a:cs typeface="Barlow Condensed"/>
              <a:sym typeface="Barlow Condensed"/>
            </a:endParaRPr>
          </a:p>
        </p:txBody>
      </p:sp>
      <p:grpSp>
        <p:nvGrpSpPr>
          <p:cNvPr id="1068" name="Google Shape;1068;p191"/>
          <p:cNvGrpSpPr/>
          <p:nvPr/>
        </p:nvGrpSpPr>
        <p:grpSpPr>
          <a:xfrm>
            <a:off x="8201320" y="134557"/>
            <a:ext cx="654900" cy="645309"/>
            <a:chOff x="9160533" y="57582"/>
            <a:chExt cx="654900" cy="645309"/>
          </a:xfrm>
        </p:grpSpPr>
        <p:sp>
          <p:nvSpPr>
            <p:cNvPr id="1069" name="Google Shape;1069;p191"/>
            <p:cNvSpPr/>
            <p:nvPr/>
          </p:nvSpPr>
          <p:spPr>
            <a:xfrm flipH="1" rot="5403199">
              <a:off x="9165633" y="53086"/>
              <a:ext cx="644700" cy="654300"/>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1070" name="Google Shape;1070;p191"/>
            <p:cNvCxnSpPr>
              <a:endCxn id="1069" idx="0"/>
            </p:cNvCxnSpPr>
            <p:nvPr/>
          </p:nvCxnSpPr>
          <p:spPr>
            <a:xfrm>
              <a:off x="9478533" y="60140"/>
              <a:ext cx="336600" cy="320400"/>
            </a:xfrm>
            <a:prstGeom prst="curvedConnector3">
              <a:avLst>
                <a:gd fmla="val 368922" name="adj1"/>
              </a:avLst>
            </a:prstGeom>
            <a:noFill/>
            <a:ln cap="flat" cmpd="sng" w="28575">
              <a:solidFill>
                <a:schemeClr val="accent5"/>
              </a:solidFill>
              <a:prstDash val="solid"/>
              <a:round/>
              <a:headEnd len="sm" w="sm" type="none"/>
              <a:tailEnd len="med" w="med" type="oval"/>
            </a:ln>
          </p:spPr>
        </p:cxnSp>
      </p:grpSp>
      <p:sp>
        <p:nvSpPr>
          <p:cNvPr id="1071" name="Google Shape;1071;p191"/>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l Cases 3 WH">
  <p:cSld name="TITLE_1_1_1_2_1_1_1_1_1_1_1_2">
    <p:bg>
      <p:bgPr>
        <a:solidFill>
          <a:schemeClr val="lt1"/>
        </a:solidFill>
      </p:bgPr>
    </p:bg>
    <p:spTree>
      <p:nvGrpSpPr>
        <p:cNvPr id="1072" name="Shape 1072"/>
        <p:cNvGrpSpPr/>
        <p:nvPr/>
      </p:nvGrpSpPr>
      <p:grpSpPr>
        <a:xfrm>
          <a:off x="0" y="0"/>
          <a:ext cx="0" cy="0"/>
          <a:chOff x="0" y="0"/>
          <a:chExt cx="0" cy="0"/>
        </a:xfrm>
      </p:grpSpPr>
      <p:sp>
        <p:nvSpPr>
          <p:cNvPr id="1073" name="Google Shape;1073;p19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074" name="Google Shape;1074;p192"/>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075" name="Google Shape;1075;p192"/>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1076" name="Google Shape;1076;p192"/>
          <p:cNvSpPr txBox="1"/>
          <p:nvPr/>
        </p:nvSpPr>
        <p:spPr>
          <a:xfrm>
            <a:off x="8123925" y="-2400"/>
            <a:ext cx="809700" cy="9192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1" i="0" sz="1000" u="none" cap="none" strike="noStrike">
              <a:solidFill>
                <a:schemeClr val="dk1"/>
              </a:solidFill>
              <a:latin typeface="Barlow Condensed"/>
              <a:ea typeface="Barlow Condensed"/>
              <a:cs typeface="Barlow Condensed"/>
              <a:sym typeface="Barlow Condensed"/>
            </a:endParaRPr>
          </a:p>
        </p:txBody>
      </p:sp>
      <p:grpSp>
        <p:nvGrpSpPr>
          <p:cNvPr id="1077" name="Google Shape;1077;p192"/>
          <p:cNvGrpSpPr/>
          <p:nvPr/>
        </p:nvGrpSpPr>
        <p:grpSpPr>
          <a:xfrm>
            <a:off x="8201320" y="210757"/>
            <a:ext cx="654900" cy="645309"/>
            <a:chOff x="9160533" y="57582"/>
            <a:chExt cx="654900" cy="645309"/>
          </a:xfrm>
        </p:grpSpPr>
        <p:sp>
          <p:nvSpPr>
            <p:cNvPr id="1078" name="Google Shape;1078;p192"/>
            <p:cNvSpPr/>
            <p:nvPr/>
          </p:nvSpPr>
          <p:spPr>
            <a:xfrm flipH="1" rot="5403199">
              <a:off x="9165633" y="53086"/>
              <a:ext cx="644700" cy="654300"/>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1079" name="Google Shape;1079;p192"/>
            <p:cNvCxnSpPr>
              <a:endCxn id="1078" idx="0"/>
            </p:cNvCxnSpPr>
            <p:nvPr/>
          </p:nvCxnSpPr>
          <p:spPr>
            <a:xfrm>
              <a:off x="9478533" y="60140"/>
              <a:ext cx="336600" cy="320400"/>
            </a:xfrm>
            <a:prstGeom prst="curvedConnector3">
              <a:avLst>
                <a:gd fmla="val 368922" name="adj1"/>
              </a:avLst>
            </a:prstGeom>
            <a:noFill/>
            <a:ln cap="flat" cmpd="sng" w="28575">
              <a:solidFill>
                <a:schemeClr val="accent5"/>
              </a:solidFill>
              <a:prstDash val="solid"/>
              <a:round/>
              <a:headEnd len="sm" w="sm" type="none"/>
              <a:tailEnd len="med" w="med" type="oval"/>
            </a:ln>
          </p:spPr>
        </p:cxnSp>
      </p:grpSp>
      <p:sp>
        <p:nvSpPr>
          <p:cNvPr id="1080" name="Google Shape;1080;p192"/>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1081" name="Google Shape;1081;p192"/>
          <p:cNvSpPr txBox="1"/>
          <p:nvPr/>
        </p:nvSpPr>
        <p:spPr>
          <a:xfrm>
            <a:off x="8123925" y="210950"/>
            <a:ext cx="809700" cy="6453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0" i="0" sz="1000" u="none" cap="none" strike="noStrike">
              <a:solidFill>
                <a:schemeClr val="lt1"/>
              </a:solidFill>
              <a:latin typeface="Barlow Condensed"/>
              <a:ea typeface="Barlow Condensed"/>
              <a:cs typeface="Barlow Condensed"/>
              <a:sym typeface="Barlow Condensed"/>
            </a:endParaRPr>
          </a:p>
        </p:txBody>
      </p:sp>
      <p:sp>
        <p:nvSpPr>
          <p:cNvPr id="1082" name="Google Shape;1082;p192"/>
          <p:cNvSpPr txBox="1"/>
          <p:nvPr/>
        </p:nvSpPr>
        <p:spPr>
          <a:xfrm>
            <a:off x="457200" y="312925"/>
            <a:ext cx="22347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REAL CASES:</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1083" name="Google Shape;1083;p192"/>
          <p:cNvSpPr txBox="1"/>
          <p:nvPr>
            <p:ph type="ctrTitle"/>
          </p:nvPr>
        </p:nvSpPr>
        <p:spPr>
          <a:xfrm>
            <a:off x="2067350" y="338325"/>
            <a:ext cx="47217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1084" name="Google Shape;1084;p192"/>
          <p:cNvSpPr txBox="1"/>
          <p:nvPr/>
        </p:nvSpPr>
        <p:spPr>
          <a:xfrm flipH="1" rot="5400000">
            <a:off x="4518200" y="-4518050"/>
            <a:ext cx="108900" cy="9145500"/>
          </a:xfrm>
          <a:prstGeom prst="rect">
            <a:avLst/>
          </a:prstGeom>
          <a:solidFill>
            <a:schemeClr val="accent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85" name="Google Shape;1085;p192"/>
          <p:cNvSpPr txBox="1"/>
          <p:nvPr/>
        </p:nvSpPr>
        <p:spPr>
          <a:xfrm flipH="1" rot="5400000">
            <a:off x="-2414600" y="2454925"/>
            <a:ext cx="5100000" cy="282900"/>
          </a:xfrm>
          <a:prstGeom prst="rect">
            <a:avLst/>
          </a:prstGeom>
          <a:solidFill>
            <a:schemeClr val="accent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instorming">
  <p:cSld name="TITLE_1_1_1_2_1_1_1_1_1_1_1_1">
    <p:bg>
      <p:bgPr>
        <a:solidFill>
          <a:schemeClr val="lt2"/>
        </a:solidFill>
      </p:bgPr>
    </p:bg>
    <p:spTree>
      <p:nvGrpSpPr>
        <p:cNvPr id="1086" name="Shape 1086"/>
        <p:cNvGrpSpPr/>
        <p:nvPr/>
      </p:nvGrpSpPr>
      <p:grpSpPr>
        <a:xfrm>
          <a:off x="0" y="0"/>
          <a:ext cx="0" cy="0"/>
          <a:chOff x="0" y="0"/>
          <a:chExt cx="0" cy="0"/>
        </a:xfrm>
      </p:grpSpPr>
      <p:sp>
        <p:nvSpPr>
          <p:cNvPr id="1087" name="Google Shape;1087;p193"/>
          <p:cNvSpPr txBox="1"/>
          <p:nvPr/>
        </p:nvSpPr>
        <p:spPr>
          <a:xfrm flipH="1">
            <a:off x="0" y="-50"/>
            <a:ext cx="685800" cy="5143500"/>
          </a:xfrm>
          <a:prstGeom prst="rect">
            <a:avLst/>
          </a:prstGeom>
          <a:solidFill>
            <a:schemeClr val="accent4"/>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88" name="Google Shape;1088;p19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089" name="Google Shape;1089;p193"/>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090" name="Google Shape;1090;p193"/>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1091" name="Google Shape;1091;p193"/>
          <p:cNvSpPr txBox="1"/>
          <p:nvPr/>
        </p:nvSpPr>
        <p:spPr>
          <a:xfrm rot="-5400000">
            <a:off x="-1088544" y="2939350"/>
            <a:ext cx="28629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Barlow Condensed SemiBold"/>
                <a:ea typeface="Barlow Condensed SemiBold"/>
                <a:cs typeface="Barlow Condensed SemiBold"/>
                <a:sym typeface="Barlow Condensed SemiBold"/>
              </a:rPr>
              <a:t>BRAINSTORMING:</a:t>
            </a:r>
            <a:endParaRPr b="0" i="0" sz="2000" u="none" cap="none" strike="noStrike">
              <a:solidFill>
                <a:schemeClr val="dk1"/>
              </a:solidFill>
              <a:latin typeface="Barlow Condensed SemiBold"/>
              <a:ea typeface="Barlow Condensed SemiBold"/>
              <a:cs typeface="Barlow Condensed SemiBold"/>
              <a:sym typeface="Barlow Condensed SemiBold"/>
            </a:endParaRPr>
          </a:p>
        </p:txBody>
      </p:sp>
      <p:sp>
        <p:nvSpPr>
          <p:cNvPr id="1092" name="Google Shape;1092;p193"/>
          <p:cNvSpPr txBox="1"/>
          <p:nvPr/>
        </p:nvSpPr>
        <p:spPr>
          <a:xfrm>
            <a:off x="8123925" y="-2400"/>
            <a:ext cx="809700" cy="9192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1" i="0" sz="1000" u="none" cap="none" strike="noStrike">
              <a:solidFill>
                <a:schemeClr val="dk1"/>
              </a:solidFill>
              <a:latin typeface="Barlow Condensed"/>
              <a:ea typeface="Barlow Condensed"/>
              <a:cs typeface="Barlow Condensed"/>
              <a:sym typeface="Barlow Condensed"/>
            </a:endParaRPr>
          </a:p>
        </p:txBody>
      </p:sp>
      <p:grpSp>
        <p:nvGrpSpPr>
          <p:cNvPr id="1093" name="Google Shape;1093;p193"/>
          <p:cNvGrpSpPr/>
          <p:nvPr/>
        </p:nvGrpSpPr>
        <p:grpSpPr>
          <a:xfrm>
            <a:off x="8201320" y="134557"/>
            <a:ext cx="654900" cy="645309"/>
            <a:chOff x="9160533" y="57582"/>
            <a:chExt cx="654900" cy="645309"/>
          </a:xfrm>
        </p:grpSpPr>
        <p:sp>
          <p:nvSpPr>
            <p:cNvPr id="1094" name="Google Shape;1094;p193"/>
            <p:cNvSpPr/>
            <p:nvPr/>
          </p:nvSpPr>
          <p:spPr>
            <a:xfrm flipH="1" rot="5403199">
              <a:off x="9165633" y="53086"/>
              <a:ext cx="644700" cy="6543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1095" name="Google Shape;1095;p193"/>
            <p:cNvCxnSpPr>
              <a:endCxn id="1094" idx="0"/>
            </p:cNvCxnSpPr>
            <p:nvPr/>
          </p:nvCxnSpPr>
          <p:spPr>
            <a:xfrm>
              <a:off x="9478533" y="60140"/>
              <a:ext cx="336600" cy="320400"/>
            </a:xfrm>
            <a:prstGeom prst="curvedConnector3">
              <a:avLst>
                <a:gd fmla="val 368922" name="adj1"/>
              </a:avLst>
            </a:prstGeom>
            <a:noFill/>
            <a:ln cap="flat" cmpd="sng" w="28575">
              <a:solidFill>
                <a:schemeClr val="accent4"/>
              </a:solidFill>
              <a:prstDash val="solid"/>
              <a:round/>
              <a:headEnd len="sm" w="sm" type="none"/>
              <a:tailEnd len="med" w="med" type="oval"/>
            </a:ln>
          </p:spPr>
        </p:cxnSp>
      </p:grpSp>
      <p:sp>
        <p:nvSpPr>
          <p:cNvPr id="1096" name="Google Shape;1096;p193"/>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instorming 2">
  <p:cSld name="TITLE_1_1_1_2_1_1_1_1_1_1_1_1_1">
    <p:bg>
      <p:bgPr>
        <a:solidFill>
          <a:schemeClr val="lt2"/>
        </a:solidFill>
      </p:bgPr>
    </p:bg>
    <p:spTree>
      <p:nvGrpSpPr>
        <p:cNvPr id="1097" name="Shape 1097"/>
        <p:cNvGrpSpPr/>
        <p:nvPr/>
      </p:nvGrpSpPr>
      <p:grpSpPr>
        <a:xfrm>
          <a:off x="0" y="0"/>
          <a:ext cx="0" cy="0"/>
          <a:chOff x="0" y="0"/>
          <a:chExt cx="0" cy="0"/>
        </a:xfrm>
      </p:grpSpPr>
      <p:sp>
        <p:nvSpPr>
          <p:cNvPr id="1098" name="Google Shape;1098;p19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099" name="Google Shape;1099;p194"/>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100" name="Google Shape;1100;p194"/>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1101" name="Google Shape;1101;p194"/>
          <p:cNvSpPr txBox="1"/>
          <p:nvPr/>
        </p:nvSpPr>
        <p:spPr>
          <a:xfrm>
            <a:off x="8123925" y="-2400"/>
            <a:ext cx="809700" cy="9192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1" i="0" sz="1000" u="none" cap="none" strike="noStrike">
              <a:solidFill>
                <a:schemeClr val="dk1"/>
              </a:solidFill>
              <a:latin typeface="Barlow Condensed"/>
              <a:ea typeface="Barlow Condensed"/>
              <a:cs typeface="Barlow Condensed"/>
              <a:sym typeface="Barlow Condensed"/>
            </a:endParaRPr>
          </a:p>
        </p:txBody>
      </p:sp>
      <p:grpSp>
        <p:nvGrpSpPr>
          <p:cNvPr id="1102" name="Google Shape;1102;p194"/>
          <p:cNvGrpSpPr/>
          <p:nvPr/>
        </p:nvGrpSpPr>
        <p:grpSpPr>
          <a:xfrm>
            <a:off x="8201320" y="210757"/>
            <a:ext cx="654900" cy="645309"/>
            <a:chOff x="9160533" y="57582"/>
            <a:chExt cx="654900" cy="645309"/>
          </a:xfrm>
        </p:grpSpPr>
        <p:sp>
          <p:nvSpPr>
            <p:cNvPr id="1103" name="Google Shape;1103;p194"/>
            <p:cNvSpPr/>
            <p:nvPr/>
          </p:nvSpPr>
          <p:spPr>
            <a:xfrm flipH="1" rot="5403199">
              <a:off x="9165633" y="53086"/>
              <a:ext cx="644700" cy="6543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1104" name="Google Shape;1104;p194"/>
            <p:cNvCxnSpPr>
              <a:endCxn id="1103" idx="0"/>
            </p:cNvCxnSpPr>
            <p:nvPr/>
          </p:nvCxnSpPr>
          <p:spPr>
            <a:xfrm>
              <a:off x="9478533" y="60140"/>
              <a:ext cx="336600" cy="320400"/>
            </a:xfrm>
            <a:prstGeom prst="curvedConnector3">
              <a:avLst>
                <a:gd fmla="val 368922" name="adj1"/>
              </a:avLst>
            </a:prstGeom>
            <a:noFill/>
            <a:ln cap="flat" cmpd="sng" w="28575">
              <a:solidFill>
                <a:schemeClr val="accent4"/>
              </a:solidFill>
              <a:prstDash val="solid"/>
              <a:round/>
              <a:headEnd len="sm" w="sm" type="none"/>
              <a:tailEnd len="med" w="med" type="oval"/>
            </a:ln>
          </p:spPr>
        </p:cxnSp>
      </p:grpSp>
      <p:sp>
        <p:nvSpPr>
          <p:cNvPr id="1105" name="Google Shape;1105;p194"/>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1106" name="Google Shape;1106;p194"/>
          <p:cNvSpPr txBox="1"/>
          <p:nvPr/>
        </p:nvSpPr>
        <p:spPr>
          <a:xfrm flipH="1" rot="5400000">
            <a:off x="4518200" y="-4518050"/>
            <a:ext cx="108900" cy="9145500"/>
          </a:xfrm>
          <a:prstGeom prst="rect">
            <a:avLst/>
          </a:prstGeom>
          <a:solidFill>
            <a:schemeClr val="accent4"/>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07" name="Google Shape;1107;p194"/>
          <p:cNvSpPr txBox="1"/>
          <p:nvPr/>
        </p:nvSpPr>
        <p:spPr>
          <a:xfrm>
            <a:off x="457200" y="312925"/>
            <a:ext cx="21255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BRAINSTORMING:</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1108" name="Google Shape;1108;p194"/>
          <p:cNvSpPr txBox="1"/>
          <p:nvPr>
            <p:ph type="ctrTitle"/>
          </p:nvPr>
        </p:nvSpPr>
        <p:spPr>
          <a:xfrm>
            <a:off x="2582700" y="338325"/>
            <a:ext cx="51948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1109" name="Google Shape;1109;p194"/>
          <p:cNvSpPr txBox="1"/>
          <p:nvPr/>
        </p:nvSpPr>
        <p:spPr>
          <a:xfrm flipH="1" rot="5400000">
            <a:off x="-2414600" y="2454925"/>
            <a:ext cx="5100000" cy="282900"/>
          </a:xfrm>
          <a:prstGeom prst="rect">
            <a:avLst/>
          </a:prstGeom>
          <a:solidFill>
            <a:schemeClr val="accent4"/>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via Multiple Choice">
  <p:cSld name="TITLE_AND_BODY_8_2_1">
    <p:bg>
      <p:bgPr>
        <a:solidFill>
          <a:schemeClr val="dk1"/>
        </a:solidFill>
      </p:bgPr>
    </p:bg>
    <p:spTree>
      <p:nvGrpSpPr>
        <p:cNvPr id="1110" name="Shape 1110"/>
        <p:cNvGrpSpPr/>
        <p:nvPr/>
      </p:nvGrpSpPr>
      <p:grpSpPr>
        <a:xfrm>
          <a:off x="0" y="0"/>
          <a:ext cx="0" cy="0"/>
          <a:chOff x="0" y="0"/>
          <a:chExt cx="0" cy="0"/>
        </a:xfrm>
      </p:grpSpPr>
      <p:sp>
        <p:nvSpPr>
          <p:cNvPr id="1111" name="Google Shape;1111;p195"/>
          <p:cNvSpPr/>
          <p:nvPr/>
        </p:nvSpPr>
        <p:spPr>
          <a:xfrm>
            <a:off x="457200" y="1600200"/>
            <a:ext cx="7248600" cy="722700"/>
          </a:xfrm>
          <a:prstGeom prst="roundRect">
            <a:avLst>
              <a:gd fmla="val 0" name="adj"/>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9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113" name="Google Shape;1113;p195"/>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114" name="Google Shape;1114;p195"/>
          <p:cNvSpPr txBox="1"/>
          <p:nvPr/>
        </p:nvSpPr>
        <p:spPr>
          <a:xfrm>
            <a:off x="457200" y="190500"/>
            <a:ext cx="91533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Barlow Condensed"/>
                <a:ea typeface="Barlow Condensed"/>
                <a:cs typeface="Barlow Condensed"/>
                <a:sym typeface="Barlow Condensed"/>
              </a:rPr>
              <a:t>TRIVIA</a:t>
            </a:r>
            <a:endParaRPr b="1" i="0" sz="3000" u="none" cap="none" strike="noStrike">
              <a:solidFill>
                <a:schemeClr val="lt1"/>
              </a:solidFill>
              <a:latin typeface="Barlow Condensed"/>
              <a:ea typeface="Barlow Condensed"/>
              <a:cs typeface="Barlow Condensed"/>
              <a:sym typeface="Barlow Condensed"/>
            </a:endParaRPr>
          </a:p>
        </p:txBody>
      </p:sp>
      <p:sp>
        <p:nvSpPr>
          <p:cNvPr id="1115" name="Google Shape;1115;p195"/>
          <p:cNvSpPr txBox="1"/>
          <p:nvPr>
            <p:ph idx="1" type="subTitle"/>
          </p:nvPr>
        </p:nvSpPr>
        <p:spPr>
          <a:xfrm>
            <a:off x="704850" y="1676400"/>
            <a:ext cx="69342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700"/>
              <a:buNone/>
              <a:defRPr sz="1100">
                <a:solidFill>
                  <a:schemeClr val="lt1"/>
                </a:solidFill>
              </a:defRPr>
            </a:lvl1pPr>
            <a:lvl2pPr lvl="1" algn="l">
              <a:lnSpc>
                <a:spcPct val="115000"/>
              </a:lnSpc>
              <a:spcBef>
                <a:spcPts val="1000"/>
              </a:spcBef>
              <a:spcAft>
                <a:spcPts val="0"/>
              </a:spcAft>
              <a:buClr>
                <a:schemeClr val="lt1"/>
              </a:buClr>
              <a:buSzPts val="1100"/>
              <a:buNone/>
              <a:defRPr sz="1100">
                <a:solidFill>
                  <a:schemeClr val="lt1"/>
                </a:solidFill>
              </a:defRPr>
            </a:lvl2pPr>
            <a:lvl3pPr lvl="2" algn="l">
              <a:lnSpc>
                <a:spcPct val="115000"/>
              </a:lnSpc>
              <a:spcBef>
                <a:spcPts val="1000"/>
              </a:spcBef>
              <a:spcAft>
                <a:spcPts val="0"/>
              </a:spcAft>
              <a:buClr>
                <a:schemeClr val="lt1"/>
              </a:buClr>
              <a:buSzPts val="1100"/>
              <a:buNone/>
              <a:defRPr sz="1100">
                <a:solidFill>
                  <a:schemeClr val="lt1"/>
                </a:solidFill>
              </a:defRPr>
            </a:lvl3pPr>
            <a:lvl4pPr lvl="3" algn="l">
              <a:lnSpc>
                <a:spcPct val="115000"/>
              </a:lnSpc>
              <a:spcBef>
                <a:spcPts val="1000"/>
              </a:spcBef>
              <a:spcAft>
                <a:spcPts val="0"/>
              </a:spcAft>
              <a:buClr>
                <a:schemeClr val="lt1"/>
              </a:buClr>
              <a:buSzPts val="1100"/>
              <a:buNone/>
              <a:defRPr sz="1100">
                <a:solidFill>
                  <a:schemeClr val="lt1"/>
                </a:solidFill>
              </a:defRPr>
            </a:lvl4pPr>
            <a:lvl5pPr lvl="4" algn="l">
              <a:lnSpc>
                <a:spcPct val="115000"/>
              </a:lnSpc>
              <a:spcBef>
                <a:spcPts val="1000"/>
              </a:spcBef>
              <a:spcAft>
                <a:spcPts val="0"/>
              </a:spcAft>
              <a:buClr>
                <a:schemeClr val="lt1"/>
              </a:buClr>
              <a:buSzPts val="1100"/>
              <a:buNone/>
              <a:defRPr sz="1100">
                <a:solidFill>
                  <a:schemeClr val="lt1"/>
                </a:solidFill>
              </a:defRPr>
            </a:lvl5pPr>
            <a:lvl6pPr lvl="5" algn="l">
              <a:lnSpc>
                <a:spcPct val="115000"/>
              </a:lnSpc>
              <a:spcBef>
                <a:spcPts val="1000"/>
              </a:spcBef>
              <a:spcAft>
                <a:spcPts val="0"/>
              </a:spcAft>
              <a:buClr>
                <a:schemeClr val="lt1"/>
              </a:buClr>
              <a:buSzPts val="1100"/>
              <a:buNone/>
              <a:defRPr sz="1100">
                <a:solidFill>
                  <a:schemeClr val="lt1"/>
                </a:solidFill>
              </a:defRPr>
            </a:lvl6pPr>
            <a:lvl7pPr lvl="6" algn="l">
              <a:lnSpc>
                <a:spcPct val="115000"/>
              </a:lnSpc>
              <a:spcBef>
                <a:spcPts val="1000"/>
              </a:spcBef>
              <a:spcAft>
                <a:spcPts val="0"/>
              </a:spcAft>
              <a:buClr>
                <a:schemeClr val="lt1"/>
              </a:buClr>
              <a:buSzPts val="1100"/>
              <a:buNone/>
              <a:defRPr sz="1100">
                <a:solidFill>
                  <a:schemeClr val="lt1"/>
                </a:solidFill>
              </a:defRPr>
            </a:lvl7pPr>
            <a:lvl8pPr lvl="7" algn="l">
              <a:lnSpc>
                <a:spcPct val="115000"/>
              </a:lnSpc>
              <a:spcBef>
                <a:spcPts val="1000"/>
              </a:spcBef>
              <a:spcAft>
                <a:spcPts val="0"/>
              </a:spcAft>
              <a:buClr>
                <a:schemeClr val="lt1"/>
              </a:buClr>
              <a:buSzPts val="1100"/>
              <a:buNone/>
              <a:defRPr sz="1100">
                <a:solidFill>
                  <a:schemeClr val="lt1"/>
                </a:solidFill>
              </a:defRPr>
            </a:lvl8pPr>
            <a:lvl9pPr lvl="8" algn="l">
              <a:lnSpc>
                <a:spcPct val="115000"/>
              </a:lnSpc>
              <a:spcBef>
                <a:spcPts val="1000"/>
              </a:spcBef>
              <a:spcAft>
                <a:spcPts val="1000"/>
              </a:spcAft>
              <a:buClr>
                <a:schemeClr val="lt1"/>
              </a:buClr>
              <a:buSzPts val="1100"/>
              <a:buNone/>
              <a:defRPr sz="1100">
                <a:solidFill>
                  <a:schemeClr val="lt1"/>
                </a:solidFill>
              </a:defRPr>
            </a:lvl9pPr>
          </a:lstStyle>
          <a:p/>
        </p:txBody>
      </p:sp>
      <p:sp>
        <p:nvSpPr>
          <p:cNvPr id="1116" name="Google Shape;1116;p195"/>
          <p:cNvSpPr/>
          <p:nvPr/>
        </p:nvSpPr>
        <p:spPr>
          <a:xfrm>
            <a:off x="457200" y="2495550"/>
            <a:ext cx="3464400" cy="552600"/>
          </a:xfrm>
          <a:prstGeom prst="roundRect">
            <a:avLst>
              <a:gd fmla="val 0" name="adj"/>
            </a:avLst>
          </a:prstGeom>
          <a:solidFill>
            <a:srgbClr val="66666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195"/>
          <p:cNvSpPr/>
          <p:nvPr/>
        </p:nvSpPr>
        <p:spPr>
          <a:xfrm>
            <a:off x="4241386" y="2495550"/>
            <a:ext cx="3464400" cy="552600"/>
          </a:xfrm>
          <a:prstGeom prst="roundRect">
            <a:avLst>
              <a:gd fmla="val 0" name="adj"/>
            </a:avLst>
          </a:prstGeom>
          <a:solidFill>
            <a:srgbClr val="66666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95"/>
          <p:cNvSpPr/>
          <p:nvPr/>
        </p:nvSpPr>
        <p:spPr>
          <a:xfrm>
            <a:off x="457200" y="3276600"/>
            <a:ext cx="3464400" cy="552600"/>
          </a:xfrm>
          <a:prstGeom prst="roundRect">
            <a:avLst>
              <a:gd fmla="val 0" name="adj"/>
            </a:avLst>
          </a:prstGeom>
          <a:solidFill>
            <a:srgbClr val="66666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95"/>
          <p:cNvSpPr/>
          <p:nvPr/>
        </p:nvSpPr>
        <p:spPr>
          <a:xfrm>
            <a:off x="4241386" y="3276600"/>
            <a:ext cx="3464400" cy="552600"/>
          </a:xfrm>
          <a:prstGeom prst="roundRect">
            <a:avLst>
              <a:gd fmla="val 0" name="adj"/>
            </a:avLst>
          </a:prstGeom>
          <a:solidFill>
            <a:srgbClr val="66666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195"/>
          <p:cNvSpPr txBox="1"/>
          <p:nvPr>
            <p:ph idx="2" type="subTitle"/>
          </p:nvPr>
        </p:nvSpPr>
        <p:spPr>
          <a:xfrm>
            <a:off x="1028700" y="2590800"/>
            <a:ext cx="2934000" cy="40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700"/>
              <a:buNone/>
              <a:defRPr sz="1100">
                <a:solidFill>
                  <a:schemeClr val="lt1"/>
                </a:solidFill>
              </a:defRPr>
            </a:lvl1pPr>
            <a:lvl2pPr lvl="1" algn="l">
              <a:lnSpc>
                <a:spcPct val="115000"/>
              </a:lnSpc>
              <a:spcBef>
                <a:spcPts val="1000"/>
              </a:spcBef>
              <a:spcAft>
                <a:spcPts val="0"/>
              </a:spcAft>
              <a:buClr>
                <a:schemeClr val="lt1"/>
              </a:buClr>
              <a:buSzPts val="1100"/>
              <a:buNone/>
              <a:defRPr sz="1100">
                <a:solidFill>
                  <a:schemeClr val="lt1"/>
                </a:solidFill>
              </a:defRPr>
            </a:lvl2pPr>
            <a:lvl3pPr lvl="2" algn="l">
              <a:lnSpc>
                <a:spcPct val="115000"/>
              </a:lnSpc>
              <a:spcBef>
                <a:spcPts val="1000"/>
              </a:spcBef>
              <a:spcAft>
                <a:spcPts val="0"/>
              </a:spcAft>
              <a:buClr>
                <a:schemeClr val="lt1"/>
              </a:buClr>
              <a:buSzPts val="1100"/>
              <a:buNone/>
              <a:defRPr sz="1100">
                <a:solidFill>
                  <a:schemeClr val="lt1"/>
                </a:solidFill>
              </a:defRPr>
            </a:lvl3pPr>
            <a:lvl4pPr lvl="3" algn="l">
              <a:lnSpc>
                <a:spcPct val="115000"/>
              </a:lnSpc>
              <a:spcBef>
                <a:spcPts val="1000"/>
              </a:spcBef>
              <a:spcAft>
                <a:spcPts val="0"/>
              </a:spcAft>
              <a:buClr>
                <a:schemeClr val="lt1"/>
              </a:buClr>
              <a:buSzPts val="1100"/>
              <a:buNone/>
              <a:defRPr sz="1100">
                <a:solidFill>
                  <a:schemeClr val="lt1"/>
                </a:solidFill>
              </a:defRPr>
            </a:lvl4pPr>
            <a:lvl5pPr lvl="4" algn="l">
              <a:lnSpc>
                <a:spcPct val="115000"/>
              </a:lnSpc>
              <a:spcBef>
                <a:spcPts val="1000"/>
              </a:spcBef>
              <a:spcAft>
                <a:spcPts val="0"/>
              </a:spcAft>
              <a:buClr>
                <a:schemeClr val="lt1"/>
              </a:buClr>
              <a:buSzPts val="1100"/>
              <a:buNone/>
              <a:defRPr sz="1100">
                <a:solidFill>
                  <a:schemeClr val="lt1"/>
                </a:solidFill>
              </a:defRPr>
            </a:lvl5pPr>
            <a:lvl6pPr lvl="5" algn="l">
              <a:lnSpc>
                <a:spcPct val="115000"/>
              </a:lnSpc>
              <a:spcBef>
                <a:spcPts val="1000"/>
              </a:spcBef>
              <a:spcAft>
                <a:spcPts val="0"/>
              </a:spcAft>
              <a:buClr>
                <a:schemeClr val="lt1"/>
              </a:buClr>
              <a:buSzPts val="1100"/>
              <a:buNone/>
              <a:defRPr sz="1100">
                <a:solidFill>
                  <a:schemeClr val="lt1"/>
                </a:solidFill>
              </a:defRPr>
            </a:lvl6pPr>
            <a:lvl7pPr lvl="6" algn="l">
              <a:lnSpc>
                <a:spcPct val="115000"/>
              </a:lnSpc>
              <a:spcBef>
                <a:spcPts val="1000"/>
              </a:spcBef>
              <a:spcAft>
                <a:spcPts val="0"/>
              </a:spcAft>
              <a:buClr>
                <a:schemeClr val="lt1"/>
              </a:buClr>
              <a:buSzPts val="1100"/>
              <a:buNone/>
              <a:defRPr sz="1100">
                <a:solidFill>
                  <a:schemeClr val="lt1"/>
                </a:solidFill>
              </a:defRPr>
            </a:lvl7pPr>
            <a:lvl8pPr lvl="7" algn="l">
              <a:lnSpc>
                <a:spcPct val="115000"/>
              </a:lnSpc>
              <a:spcBef>
                <a:spcPts val="1000"/>
              </a:spcBef>
              <a:spcAft>
                <a:spcPts val="0"/>
              </a:spcAft>
              <a:buClr>
                <a:schemeClr val="lt1"/>
              </a:buClr>
              <a:buSzPts val="1100"/>
              <a:buNone/>
              <a:defRPr sz="1100">
                <a:solidFill>
                  <a:schemeClr val="lt1"/>
                </a:solidFill>
              </a:defRPr>
            </a:lvl8pPr>
            <a:lvl9pPr lvl="8" algn="l">
              <a:lnSpc>
                <a:spcPct val="115000"/>
              </a:lnSpc>
              <a:spcBef>
                <a:spcPts val="1000"/>
              </a:spcBef>
              <a:spcAft>
                <a:spcPts val="1000"/>
              </a:spcAft>
              <a:buClr>
                <a:schemeClr val="lt1"/>
              </a:buClr>
              <a:buSzPts val="1100"/>
              <a:buNone/>
              <a:defRPr sz="1100">
                <a:solidFill>
                  <a:schemeClr val="lt1"/>
                </a:solidFill>
              </a:defRPr>
            </a:lvl9pPr>
          </a:lstStyle>
          <a:p/>
        </p:txBody>
      </p:sp>
      <p:sp>
        <p:nvSpPr>
          <p:cNvPr id="1121" name="Google Shape;1121;p195"/>
          <p:cNvSpPr txBox="1"/>
          <p:nvPr>
            <p:ph idx="3" type="subTitle"/>
          </p:nvPr>
        </p:nvSpPr>
        <p:spPr>
          <a:xfrm>
            <a:off x="4771781" y="2590800"/>
            <a:ext cx="2934000" cy="40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700"/>
              <a:buNone/>
              <a:defRPr sz="1100">
                <a:solidFill>
                  <a:schemeClr val="lt1"/>
                </a:solidFill>
              </a:defRPr>
            </a:lvl1pPr>
            <a:lvl2pPr lvl="1" algn="l">
              <a:lnSpc>
                <a:spcPct val="115000"/>
              </a:lnSpc>
              <a:spcBef>
                <a:spcPts val="1000"/>
              </a:spcBef>
              <a:spcAft>
                <a:spcPts val="0"/>
              </a:spcAft>
              <a:buClr>
                <a:schemeClr val="lt1"/>
              </a:buClr>
              <a:buSzPts val="1100"/>
              <a:buNone/>
              <a:defRPr sz="1100">
                <a:solidFill>
                  <a:schemeClr val="lt1"/>
                </a:solidFill>
              </a:defRPr>
            </a:lvl2pPr>
            <a:lvl3pPr lvl="2" algn="l">
              <a:lnSpc>
                <a:spcPct val="115000"/>
              </a:lnSpc>
              <a:spcBef>
                <a:spcPts val="1000"/>
              </a:spcBef>
              <a:spcAft>
                <a:spcPts val="0"/>
              </a:spcAft>
              <a:buClr>
                <a:schemeClr val="lt1"/>
              </a:buClr>
              <a:buSzPts val="1100"/>
              <a:buNone/>
              <a:defRPr sz="1100">
                <a:solidFill>
                  <a:schemeClr val="lt1"/>
                </a:solidFill>
              </a:defRPr>
            </a:lvl3pPr>
            <a:lvl4pPr lvl="3" algn="l">
              <a:lnSpc>
                <a:spcPct val="115000"/>
              </a:lnSpc>
              <a:spcBef>
                <a:spcPts val="1000"/>
              </a:spcBef>
              <a:spcAft>
                <a:spcPts val="0"/>
              </a:spcAft>
              <a:buClr>
                <a:schemeClr val="lt1"/>
              </a:buClr>
              <a:buSzPts val="1100"/>
              <a:buNone/>
              <a:defRPr sz="1100">
                <a:solidFill>
                  <a:schemeClr val="lt1"/>
                </a:solidFill>
              </a:defRPr>
            </a:lvl4pPr>
            <a:lvl5pPr lvl="4" algn="l">
              <a:lnSpc>
                <a:spcPct val="115000"/>
              </a:lnSpc>
              <a:spcBef>
                <a:spcPts val="1000"/>
              </a:spcBef>
              <a:spcAft>
                <a:spcPts val="0"/>
              </a:spcAft>
              <a:buClr>
                <a:schemeClr val="lt1"/>
              </a:buClr>
              <a:buSzPts val="1100"/>
              <a:buNone/>
              <a:defRPr sz="1100">
                <a:solidFill>
                  <a:schemeClr val="lt1"/>
                </a:solidFill>
              </a:defRPr>
            </a:lvl5pPr>
            <a:lvl6pPr lvl="5" algn="l">
              <a:lnSpc>
                <a:spcPct val="115000"/>
              </a:lnSpc>
              <a:spcBef>
                <a:spcPts val="1000"/>
              </a:spcBef>
              <a:spcAft>
                <a:spcPts val="0"/>
              </a:spcAft>
              <a:buClr>
                <a:schemeClr val="lt1"/>
              </a:buClr>
              <a:buSzPts val="1100"/>
              <a:buNone/>
              <a:defRPr sz="1100">
                <a:solidFill>
                  <a:schemeClr val="lt1"/>
                </a:solidFill>
              </a:defRPr>
            </a:lvl6pPr>
            <a:lvl7pPr lvl="6" algn="l">
              <a:lnSpc>
                <a:spcPct val="115000"/>
              </a:lnSpc>
              <a:spcBef>
                <a:spcPts val="1000"/>
              </a:spcBef>
              <a:spcAft>
                <a:spcPts val="0"/>
              </a:spcAft>
              <a:buClr>
                <a:schemeClr val="lt1"/>
              </a:buClr>
              <a:buSzPts val="1100"/>
              <a:buNone/>
              <a:defRPr sz="1100">
                <a:solidFill>
                  <a:schemeClr val="lt1"/>
                </a:solidFill>
              </a:defRPr>
            </a:lvl7pPr>
            <a:lvl8pPr lvl="7" algn="l">
              <a:lnSpc>
                <a:spcPct val="115000"/>
              </a:lnSpc>
              <a:spcBef>
                <a:spcPts val="1000"/>
              </a:spcBef>
              <a:spcAft>
                <a:spcPts val="0"/>
              </a:spcAft>
              <a:buClr>
                <a:schemeClr val="lt1"/>
              </a:buClr>
              <a:buSzPts val="1100"/>
              <a:buNone/>
              <a:defRPr sz="1100">
                <a:solidFill>
                  <a:schemeClr val="lt1"/>
                </a:solidFill>
              </a:defRPr>
            </a:lvl8pPr>
            <a:lvl9pPr lvl="8" algn="l">
              <a:lnSpc>
                <a:spcPct val="115000"/>
              </a:lnSpc>
              <a:spcBef>
                <a:spcPts val="1000"/>
              </a:spcBef>
              <a:spcAft>
                <a:spcPts val="1000"/>
              </a:spcAft>
              <a:buClr>
                <a:schemeClr val="lt1"/>
              </a:buClr>
              <a:buSzPts val="1100"/>
              <a:buNone/>
              <a:defRPr sz="1100">
                <a:solidFill>
                  <a:schemeClr val="lt1"/>
                </a:solidFill>
              </a:defRPr>
            </a:lvl9pPr>
          </a:lstStyle>
          <a:p/>
        </p:txBody>
      </p:sp>
      <p:sp>
        <p:nvSpPr>
          <p:cNvPr id="1122" name="Google Shape;1122;p195"/>
          <p:cNvSpPr txBox="1"/>
          <p:nvPr>
            <p:ph idx="4" type="subTitle"/>
          </p:nvPr>
        </p:nvSpPr>
        <p:spPr>
          <a:xfrm>
            <a:off x="1028700" y="3352800"/>
            <a:ext cx="2934000" cy="40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700"/>
              <a:buNone/>
              <a:defRPr sz="1100">
                <a:solidFill>
                  <a:schemeClr val="lt1"/>
                </a:solidFill>
              </a:defRPr>
            </a:lvl1pPr>
            <a:lvl2pPr lvl="1" algn="l">
              <a:lnSpc>
                <a:spcPct val="115000"/>
              </a:lnSpc>
              <a:spcBef>
                <a:spcPts val="1000"/>
              </a:spcBef>
              <a:spcAft>
                <a:spcPts val="0"/>
              </a:spcAft>
              <a:buClr>
                <a:schemeClr val="lt1"/>
              </a:buClr>
              <a:buSzPts val="1100"/>
              <a:buNone/>
              <a:defRPr sz="1100">
                <a:solidFill>
                  <a:schemeClr val="lt1"/>
                </a:solidFill>
              </a:defRPr>
            </a:lvl2pPr>
            <a:lvl3pPr lvl="2" algn="l">
              <a:lnSpc>
                <a:spcPct val="115000"/>
              </a:lnSpc>
              <a:spcBef>
                <a:spcPts val="1000"/>
              </a:spcBef>
              <a:spcAft>
                <a:spcPts val="0"/>
              </a:spcAft>
              <a:buClr>
                <a:schemeClr val="lt1"/>
              </a:buClr>
              <a:buSzPts val="1100"/>
              <a:buNone/>
              <a:defRPr sz="1100">
                <a:solidFill>
                  <a:schemeClr val="lt1"/>
                </a:solidFill>
              </a:defRPr>
            </a:lvl3pPr>
            <a:lvl4pPr lvl="3" algn="l">
              <a:lnSpc>
                <a:spcPct val="115000"/>
              </a:lnSpc>
              <a:spcBef>
                <a:spcPts val="1000"/>
              </a:spcBef>
              <a:spcAft>
                <a:spcPts val="0"/>
              </a:spcAft>
              <a:buClr>
                <a:schemeClr val="lt1"/>
              </a:buClr>
              <a:buSzPts val="1100"/>
              <a:buNone/>
              <a:defRPr sz="1100">
                <a:solidFill>
                  <a:schemeClr val="lt1"/>
                </a:solidFill>
              </a:defRPr>
            </a:lvl4pPr>
            <a:lvl5pPr lvl="4" algn="l">
              <a:lnSpc>
                <a:spcPct val="115000"/>
              </a:lnSpc>
              <a:spcBef>
                <a:spcPts val="1000"/>
              </a:spcBef>
              <a:spcAft>
                <a:spcPts val="0"/>
              </a:spcAft>
              <a:buClr>
                <a:schemeClr val="lt1"/>
              </a:buClr>
              <a:buSzPts val="1100"/>
              <a:buNone/>
              <a:defRPr sz="1100">
                <a:solidFill>
                  <a:schemeClr val="lt1"/>
                </a:solidFill>
              </a:defRPr>
            </a:lvl5pPr>
            <a:lvl6pPr lvl="5" algn="l">
              <a:lnSpc>
                <a:spcPct val="115000"/>
              </a:lnSpc>
              <a:spcBef>
                <a:spcPts val="1000"/>
              </a:spcBef>
              <a:spcAft>
                <a:spcPts val="0"/>
              </a:spcAft>
              <a:buClr>
                <a:schemeClr val="lt1"/>
              </a:buClr>
              <a:buSzPts val="1100"/>
              <a:buNone/>
              <a:defRPr sz="1100">
                <a:solidFill>
                  <a:schemeClr val="lt1"/>
                </a:solidFill>
              </a:defRPr>
            </a:lvl6pPr>
            <a:lvl7pPr lvl="6" algn="l">
              <a:lnSpc>
                <a:spcPct val="115000"/>
              </a:lnSpc>
              <a:spcBef>
                <a:spcPts val="1000"/>
              </a:spcBef>
              <a:spcAft>
                <a:spcPts val="0"/>
              </a:spcAft>
              <a:buClr>
                <a:schemeClr val="lt1"/>
              </a:buClr>
              <a:buSzPts val="1100"/>
              <a:buNone/>
              <a:defRPr sz="1100">
                <a:solidFill>
                  <a:schemeClr val="lt1"/>
                </a:solidFill>
              </a:defRPr>
            </a:lvl7pPr>
            <a:lvl8pPr lvl="7" algn="l">
              <a:lnSpc>
                <a:spcPct val="115000"/>
              </a:lnSpc>
              <a:spcBef>
                <a:spcPts val="1000"/>
              </a:spcBef>
              <a:spcAft>
                <a:spcPts val="0"/>
              </a:spcAft>
              <a:buClr>
                <a:schemeClr val="lt1"/>
              </a:buClr>
              <a:buSzPts val="1100"/>
              <a:buNone/>
              <a:defRPr sz="1100">
                <a:solidFill>
                  <a:schemeClr val="lt1"/>
                </a:solidFill>
              </a:defRPr>
            </a:lvl8pPr>
            <a:lvl9pPr lvl="8" algn="l">
              <a:lnSpc>
                <a:spcPct val="115000"/>
              </a:lnSpc>
              <a:spcBef>
                <a:spcPts val="1000"/>
              </a:spcBef>
              <a:spcAft>
                <a:spcPts val="1000"/>
              </a:spcAft>
              <a:buClr>
                <a:schemeClr val="lt1"/>
              </a:buClr>
              <a:buSzPts val="1100"/>
              <a:buNone/>
              <a:defRPr sz="1100">
                <a:solidFill>
                  <a:schemeClr val="lt1"/>
                </a:solidFill>
              </a:defRPr>
            </a:lvl9pPr>
          </a:lstStyle>
          <a:p/>
        </p:txBody>
      </p:sp>
      <p:sp>
        <p:nvSpPr>
          <p:cNvPr id="1123" name="Google Shape;1123;p195"/>
          <p:cNvSpPr txBox="1"/>
          <p:nvPr>
            <p:ph idx="5" type="subTitle"/>
          </p:nvPr>
        </p:nvSpPr>
        <p:spPr>
          <a:xfrm>
            <a:off x="4771781" y="3352800"/>
            <a:ext cx="2934000" cy="40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700"/>
              <a:buNone/>
              <a:defRPr sz="1100">
                <a:solidFill>
                  <a:schemeClr val="lt1"/>
                </a:solidFill>
              </a:defRPr>
            </a:lvl1pPr>
            <a:lvl2pPr lvl="1" algn="l">
              <a:lnSpc>
                <a:spcPct val="115000"/>
              </a:lnSpc>
              <a:spcBef>
                <a:spcPts val="1000"/>
              </a:spcBef>
              <a:spcAft>
                <a:spcPts val="0"/>
              </a:spcAft>
              <a:buClr>
                <a:schemeClr val="lt1"/>
              </a:buClr>
              <a:buSzPts val="1100"/>
              <a:buNone/>
              <a:defRPr sz="1100">
                <a:solidFill>
                  <a:schemeClr val="lt1"/>
                </a:solidFill>
              </a:defRPr>
            </a:lvl2pPr>
            <a:lvl3pPr lvl="2" algn="l">
              <a:lnSpc>
                <a:spcPct val="115000"/>
              </a:lnSpc>
              <a:spcBef>
                <a:spcPts val="1000"/>
              </a:spcBef>
              <a:spcAft>
                <a:spcPts val="0"/>
              </a:spcAft>
              <a:buClr>
                <a:schemeClr val="lt1"/>
              </a:buClr>
              <a:buSzPts val="1100"/>
              <a:buNone/>
              <a:defRPr sz="1100">
                <a:solidFill>
                  <a:schemeClr val="lt1"/>
                </a:solidFill>
              </a:defRPr>
            </a:lvl3pPr>
            <a:lvl4pPr lvl="3" algn="l">
              <a:lnSpc>
                <a:spcPct val="115000"/>
              </a:lnSpc>
              <a:spcBef>
                <a:spcPts val="1000"/>
              </a:spcBef>
              <a:spcAft>
                <a:spcPts val="0"/>
              </a:spcAft>
              <a:buClr>
                <a:schemeClr val="lt1"/>
              </a:buClr>
              <a:buSzPts val="1100"/>
              <a:buNone/>
              <a:defRPr sz="1100">
                <a:solidFill>
                  <a:schemeClr val="lt1"/>
                </a:solidFill>
              </a:defRPr>
            </a:lvl4pPr>
            <a:lvl5pPr lvl="4" algn="l">
              <a:lnSpc>
                <a:spcPct val="115000"/>
              </a:lnSpc>
              <a:spcBef>
                <a:spcPts val="1000"/>
              </a:spcBef>
              <a:spcAft>
                <a:spcPts val="0"/>
              </a:spcAft>
              <a:buClr>
                <a:schemeClr val="lt1"/>
              </a:buClr>
              <a:buSzPts val="1100"/>
              <a:buNone/>
              <a:defRPr sz="1100">
                <a:solidFill>
                  <a:schemeClr val="lt1"/>
                </a:solidFill>
              </a:defRPr>
            </a:lvl5pPr>
            <a:lvl6pPr lvl="5" algn="l">
              <a:lnSpc>
                <a:spcPct val="115000"/>
              </a:lnSpc>
              <a:spcBef>
                <a:spcPts val="1000"/>
              </a:spcBef>
              <a:spcAft>
                <a:spcPts val="0"/>
              </a:spcAft>
              <a:buClr>
                <a:schemeClr val="lt1"/>
              </a:buClr>
              <a:buSzPts val="1100"/>
              <a:buNone/>
              <a:defRPr sz="1100">
                <a:solidFill>
                  <a:schemeClr val="lt1"/>
                </a:solidFill>
              </a:defRPr>
            </a:lvl6pPr>
            <a:lvl7pPr lvl="6" algn="l">
              <a:lnSpc>
                <a:spcPct val="115000"/>
              </a:lnSpc>
              <a:spcBef>
                <a:spcPts val="1000"/>
              </a:spcBef>
              <a:spcAft>
                <a:spcPts val="0"/>
              </a:spcAft>
              <a:buClr>
                <a:schemeClr val="lt1"/>
              </a:buClr>
              <a:buSzPts val="1100"/>
              <a:buNone/>
              <a:defRPr sz="1100">
                <a:solidFill>
                  <a:schemeClr val="lt1"/>
                </a:solidFill>
              </a:defRPr>
            </a:lvl7pPr>
            <a:lvl8pPr lvl="7" algn="l">
              <a:lnSpc>
                <a:spcPct val="115000"/>
              </a:lnSpc>
              <a:spcBef>
                <a:spcPts val="1000"/>
              </a:spcBef>
              <a:spcAft>
                <a:spcPts val="0"/>
              </a:spcAft>
              <a:buClr>
                <a:schemeClr val="lt1"/>
              </a:buClr>
              <a:buSzPts val="1100"/>
              <a:buNone/>
              <a:defRPr sz="1100">
                <a:solidFill>
                  <a:schemeClr val="lt1"/>
                </a:solidFill>
              </a:defRPr>
            </a:lvl8pPr>
            <a:lvl9pPr lvl="8" algn="l">
              <a:lnSpc>
                <a:spcPct val="115000"/>
              </a:lnSpc>
              <a:spcBef>
                <a:spcPts val="1000"/>
              </a:spcBef>
              <a:spcAft>
                <a:spcPts val="1000"/>
              </a:spcAft>
              <a:buClr>
                <a:schemeClr val="lt1"/>
              </a:buClr>
              <a:buSzPts val="1100"/>
              <a:buNone/>
              <a:defRPr sz="1100">
                <a:solidFill>
                  <a:schemeClr val="lt1"/>
                </a:solidFill>
              </a:defRPr>
            </a:lvl9pPr>
          </a:lstStyle>
          <a:p/>
        </p:txBody>
      </p:sp>
      <p:sp>
        <p:nvSpPr>
          <p:cNvPr id="1124" name="Google Shape;1124;p195"/>
          <p:cNvSpPr txBox="1"/>
          <p:nvPr/>
        </p:nvSpPr>
        <p:spPr>
          <a:xfrm>
            <a:off x="607800" y="2590800"/>
            <a:ext cx="316200" cy="400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Barlow Condensed"/>
                <a:ea typeface="Barlow Condensed"/>
                <a:cs typeface="Barlow Condensed"/>
                <a:sym typeface="Barlow Condensed"/>
              </a:rPr>
              <a:t>A:</a:t>
            </a:r>
            <a:endParaRPr b="1" i="0" sz="1400" u="none" cap="none" strike="noStrike">
              <a:solidFill>
                <a:schemeClr val="lt1"/>
              </a:solidFill>
              <a:latin typeface="Barlow Condensed"/>
              <a:ea typeface="Barlow Condensed"/>
              <a:cs typeface="Barlow Condensed"/>
              <a:sym typeface="Barlow Condensed"/>
            </a:endParaRPr>
          </a:p>
        </p:txBody>
      </p:sp>
      <p:sp>
        <p:nvSpPr>
          <p:cNvPr id="1125" name="Google Shape;1125;p195"/>
          <p:cNvSpPr txBox="1"/>
          <p:nvPr/>
        </p:nvSpPr>
        <p:spPr>
          <a:xfrm>
            <a:off x="607800" y="3352800"/>
            <a:ext cx="316200" cy="400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Barlow Condensed"/>
                <a:ea typeface="Barlow Condensed"/>
                <a:cs typeface="Barlow Condensed"/>
                <a:sym typeface="Barlow Condensed"/>
              </a:rPr>
              <a:t>C:</a:t>
            </a:r>
            <a:endParaRPr b="1" i="0" sz="1400" u="none" cap="none" strike="noStrike">
              <a:solidFill>
                <a:schemeClr val="lt1"/>
              </a:solidFill>
              <a:latin typeface="Barlow Condensed"/>
              <a:ea typeface="Barlow Condensed"/>
              <a:cs typeface="Barlow Condensed"/>
              <a:sym typeface="Barlow Condensed"/>
            </a:endParaRPr>
          </a:p>
        </p:txBody>
      </p:sp>
      <p:sp>
        <p:nvSpPr>
          <p:cNvPr id="1126" name="Google Shape;1126;p195"/>
          <p:cNvSpPr txBox="1"/>
          <p:nvPr/>
        </p:nvSpPr>
        <p:spPr>
          <a:xfrm>
            <a:off x="4370175" y="2590800"/>
            <a:ext cx="316200" cy="400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Barlow Condensed"/>
                <a:ea typeface="Barlow Condensed"/>
                <a:cs typeface="Barlow Condensed"/>
                <a:sym typeface="Barlow Condensed"/>
              </a:rPr>
              <a:t>B:</a:t>
            </a:r>
            <a:endParaRPr b="1" i="0" sz="1400" u="none" cap="none" strike="noStrike">
              <a:solidFill>
                <a:schemeClr val="lt1"/>
              </a:solidFill>
              <a:latin typeface="Barlow Condensed"/>
              <a:ea typeface="Barlow Condensed"/>
              <a:cs typeface="Barlow Condensed"/>
              <a:sym typeface="Barlow Condensed"/>
            </a:endParaRPr>
          </a:p>
        </p:txBody>
      </p:sp>
      <p:sp>
        <p:nvSpPr>
          <p:cNvPr id="1127" name="Google Shape;1127;p195"/>
          <p:cNvSpPr txBox="1"/>
          <p:nvPr/>
        </p:nvSpPr>
        <p:spPr>
          <a:xfrm>
            <a:off x="4370175" y="3352800"/>
            <a:ext cx="316200" cy="400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Barlow Condensed"/>
                <a:ea typeface="Barlow Condensed"/>
                <a:cs typeface="Barlow Condensed"/>
                <a:sym typeface="Barlow Condensed"/>
              </a:rPr>
              <a:t>D:</a:t>
            </a:r>
            <a:endParaRPr b="1" i="0" sz="1400" u="none" cap="none" strike="noStrike">
              <a:solidFill>
                <a:schemeClr val="lt1"/>
              </a:solidFill>
              <a:latin typeface="Barlow Condensed"/>
              <a:ea typeface="Barlow Condensed"/>
              <a:cs typeface="Barlow Condensed"/>
              <a:sym typeface="Barlow Condensed"/>
            </a:endParaRPr>
          </a:p>
        </p:txBody>
      </p:sp>
      <p:sp>
        <p:nvSpPr>
          <p:cNvPr id="1128" name="Google Shape;1128;p195"/>
          <p:cNvSpPr txBox="1"/>
          <p:nvPr>
            <p:ph idx="6" type="subTitle"/>
          </p:nvPr>
        </p:nvSpPr>
        <p:spPr>
          <a:xfrm>
            <a:off x="457200" y="683100"/>
            <a:ext cx="7031100" cy="230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algn="l">
              <a:lnSpc>
                <a:spcPct val="115000"/>
              </a:lnSpc>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via Multiple Choice WH">
  <p:cSld name="TITLE_AND_BODY_8_2_1_2">
    <p:bg>
      <p:bgPr>
        <a:solidFill>
          <a:schemeClr val="lt2"/>
        </a:solidFill>
      </p:bgPr>
    </p:bg>
    <p:spTree>
      <p:nvGrpSpPr>
        <p:cNvPr id="1129" name="Shape 1129"/>
        <p:cNvGrpSpPr/>
        <p:nvPr/>
      </p:nvGrpSpPr>
      <p:grpSpPr>
        <a:xfrm>
          <a:off x="0" y="0"/>
          <a:ext cx="0" cy="0"/>
          <a:chOff x="0" y="0"/>
          <a:chExt cx="0" cy="0"/>
        </a:xfrm>
      </p:grpSpPr>
      <p:sp>
        <p:nvSpPr>
          <p:cNvPr id="1130" name="Google Shape;1130;p196"/>
          <p:cNvSpPr/>
          <p:nvPr/>
        </p:nvSpPr>
        <p:spPr>
          <a:xfrm>
            <a:off x="457200" y="1600200"/>
            <a:ext cx="7248600" cy="722700"/>
          </a:xfrm>
          <a:prstGeom prst="roundRect">
            <a:avLst>
              <a:gd fmla="val 0" name="adj"/>
            </a:avLst>
          </a:prstGeom>
          <a:solidFill>
            <a:srgbClr val="7272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9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132" name="Google Shape;1132;p196"/>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133" name="Google Shape;1133;p196"/>
          <p:cNvSpPr txBox="1"/>
          <p:nvPr/>
        </p:nvSpPr>
        <p:spPr>
          <a:xfrm>
            <a:off x="457200" y="457200"/>
            <a:ext cx="91533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Barlow Condensed"/>
                <a:ea typeface="Barlow Condensed"/>
                <a:cs typeface="Barlow Condensed"/>
                <a:sym typeface="Barlow Condensed"/>
              </a:rPr>
              <a:t>TRIVIA</a:t>
            </a:r>
            <a:endParaRPr b="1" i="0" sz="3000" u="none" cap="none" strike="noStrike">
              <a:solidFill>
                <a:schemeClr val="dk1"/>
              </a:solidFill>
              <a:latin typeface="Barlow Condensed"/>
              <a:ea typeface="Barlow Condensed"/>
              <a:cs typeface="Barlow Condensed"/>
              <a:sym typeface="Barlow Condensed"/>
            </a:endParaRPr>
          </a:p>
        </p:txBody>
      </p:sp>
      <p:sp>
        <p:nvSpPr>
          <p:cNvPr id="1134" name="Google Shape;1134;p196"/>
          <p:cNvSpPr txBox="1"/>
          <p:nvPr>
            <p:ph idx="1" type="subTitle"/>
          </p:nvPr>
        </p:nvSpPr>
        <p:spPr>
          <a:xfrm>
            <a:off x="704850" y="1676400"/>
            <a:ext cx="69342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700"/>
              <a:buNone/>
              <a:defRPr sz="1100">
                <a:solidFill>
                  <a:schemeClr val="lt1"/>
                </a:solidFill>
              </a:defRPr>
            </a:lvl1pPr>
            <a:lvl2pPr lvl="1" algn="l">
              <a:lnSpc>
                <a:spcPct val="115000"/>
              </a:lnSpc>
              <a:spcBef>
                <a:spcPts val="1000"/>
              </a:spcBef>
              <a:spcAft>
                <a:spcPts val="0"/>
              </a:spcAft>
              <a:buClr>
                <a:schemeClr val="lt1"/>
              </a:buClr>
              <a:buSzPts val="1100"/>
              <a:buNone/>
              <a:defRPr sz="1100">
                <a:solidFill>
                  <a:schemeClr val="lt1"/>
                </a:solidFill>
              </a:defRPr>
            </a:lvl2pPr>
            <a:lvl3pPr lvl="2" algn="l">
              <a:lnSpc>
                <a:spcPct val="115000"/>
              </a:lnSpc>
              <a:spcBef>
                <a:spcPts val="1000"/>
              </a:spcBef>
              <a:spcAft>
                <a:spcPts val="0"/>
              </a:spcAft>
              <a:buClr>
                <a:schemeClr val="lt1"/>
              </a:buClr>
              <a:buSzPts val="1100"/>
              <a:buNone/>
              <a:defRPr sz="1100">
                <a:solidFill>
                  <a:schemeClr val="lt1"/>
                </a:solidFill>
              </a:defRPr>
            </a:lvl3pPr>
            <a:lvl4pPr lvl="3" algn="l">
              <a:lnSpc>
                <a:spcPct val="115000"/>
              </a:lnSpc>
              <a:spcBef>
                <a:spcPts val="1000"/>
              </a:spcBef>
              <a:spcAft>
                <a:spcPts val="0"/>
              </a:spcAft>
              <a:buClr>
                <a:schemeClr val="lt1"/>
              </a:buClr>
              <a:buSzPts val="1100"/>
              <a:buNone/>
              <a:defRPr sz="1100">
                <a:solidFill>
                  <a:schemeClr val="lt1"/>
                </a:solidFill>
              </a:defRPr>
            </a:lvl4pPr>
            <a:lvl5pPr lvl="4" algn="l">
              <a:lnSpc>
                <a:spcPct val="115000"/>
              </a:lnSpc>
              <a:spcBef>
                <a:spcPts val="1000"/>
              </a:spcBef>
              <a:spcAft>
                <a:spcPts val="0"/>
              </a:spcAft>
              <a:buClr>
                <a:schemeClr val="lt1"/>
              </a:buClr>
              <a:buSzPts val="1100"/>
              <a:buNone/>
              <a:defRPr sz="1100">
                <a:solidFill>
                  <a:schemeClr val="lt1"/>
                </a:solidFill>
              </a:defRPr>
            </a:lvl5pPr>
            <a:lvl6pPr lvl="5" algn="l">
              <a:lnSpc>
                <a:spcPct val="115000"/>
              </a:lnSpc>
              <a:spcBef>
                <a:spcPts val="1000"/>
              </a:spcBef>
              <a:spcAft>
                <a:spcPts val="0"/>
              </a:spcAft>
              <a:buClr>
                <a:schemeClr val="lt1"/>
              </a:buClr>
              <a:buSzPts val="1100"/>
              <a:buNone/>
              <a:defRPr sz="1100">
                <a:solidFill>
                  <a:schemeClr val="lt1"/>
                </a:solidFill>
              </a:defRPr>
            </a:lvl6pPr>
            <a:lvl7pPr lvl="6" algn="l">
              <a:lnSpc>
                <a:spcPct val="115000"/>
              </a:lnSpc>
              <a:spcBef>
                <a:spcPts val="1000"/>
              </a:spcBef>
              <a:spcAft>
                <a:spcPts val="0"/>
              </a:spcAft>
              <a:buClr>
                <a:schemeClr val="lt1"/>
              </a:buClr>
              <a:buSzPts val="1100"/>
              <a:buNone/>
              <a:defRPr sz="1100">
                <a:solidFill>
                  <a:schemeClr val="lt1"/>
                </a:solidFill>
              </a:defRPr>
            </a:lvl7pPr>
            <a:lvl8pPr lvl="7" algn="l">
              <a:lnSpc>
                <a:spcPct val="115000"/>
              </a:lnSpc>
              <a:spcBef>
                <a:spcPts val="1000"/>
              </a:spcBef>
              <a:spcAft>
                <a:spcPts val="0"/>
              </a:spcAft>
              <a:buClr>
                <a:schemeClr val="lt1"/>
              </a:buClr>
              <a:buSzPts val="1100"/>
              <a:buNone/>
              <a:defRPr sz="1100">
                <a:solidFill>
                  <a:schemeClr val="lt1"/>
                </a:solidFill>
              </a:defRPr>
            </a:lvl8pPr>
            <a:lvl9pPr lvl="8" algn="l">
              <a:lnSpc>
                <a:spcPct val="115000"/>
              </a:lnSpc>
              <a:spcBef>
                <a:spcPts val="1000"/>
              </a:spcBef>
              <a:spcAft>
                <a:spcPts val="1000"/>
              </a:spcAft>
              <a:buClr>
                <a:schemeClr val="lt1"/>
              </a:buClr>
              <a:buSzPts val="1100"/>
              <a:buNone/>
              <a:defRPr sz="1100">
                <a:solidFill>
                  <a:schemeClr val="lt1"/>
                </a:solidFill>
              </a:defRPr>
            </a:lvl9pPr>
          </a:lstStyle>
          <a:p/>
        </p:txBody>
      </p:sp>
      <p:sp>
        <p:nvSpPr>
          <p:cNvPr id="1135" name="Google Shape;1135;p196"/>
          <p:cNvSpPr/>
          <p:nvPr/>
        </p:nvSpPr>
        <p:spPr>
          <a:xfrm>
            <a:off x="457200" y="2495550"/>
            <a:ext cx="3464400" cy="552600"/>
          </a:xfrm>
          <a:prstGeom prst="roundRect">
            <a:avLst>
              <a:gd fmla="val 0" name="adj"/>
            </a:avLst>
          </a:prstGeom>
          <a:solidFill>
            <a:srgbClr val="72727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196"/>
          <p:cNvSpPr/>
          <p:nvPr/>
        </p:nvSpPr>
        <p:spPr>
          <a:xfrm>
            <a:off x="4241386" y="2495550"/>
            <a:ext cx="3464400" cy="552600"/>
          </a:xfrm>
          <a:prstGeom prst="roundRect">
            <a:avLst>
              <a:gd fmla="val 0" name="adj"/>
            </a:avLst>
          </a:prstGeom>
          <a:solidFill>
            <a:srgbClr val="72727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96"/>
          <p:cNvSpPr/>
          <p:nvPr/>
        </p:nvSpPr>
        <p:spPr>
          <a:xfrm>
            <a:off x="457200" y="3276600"/>
            <a:ext cx="3464400" cy="552600"/>
          </a:xfrm>
          <a:prstGeom prst="roundRect">
            <a:avLst>
              <a:gd fmla="val 0" name="adj"/>
            </a:avLst>
          </a:prstGeom>
          <a:solidFill>
            <a:srgbClr val="72727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196"/>
          <p:cNvSpPr/>
          <p:nvPr/>
        </p:nvSpPr>
        <p:spPr>
          <a:xfrm>
            <a:off x="4241386" y="3276600"/>
            <a:ext cx="3464400" cy="552600"/>
          </a:xfrm>
          <a:prstGeom prst="roundRect">
            <a:avLst>
              <a:gd fmla="val 0" name="adj"/>
            </a:avLst>
          </a:prstGeom>
          <a:solidFill>
            <a:srgbClr val="72727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196"/>
          <p:cNvSpPr txBox="1"/>
          <p:nvPr>
            <p:ph idx="2" type="subTitle"/>
          </p:nvPr>
        </p:nvSpPr>
        <p:spPr>
          <a:xfrm>
            <a:off x="1028700" y="2590800"/>
            <a:ext cx="2934000" cy="40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700"/>
              <a:buNone/>
              <a:defRPr sz="1100">
                <a:solidFill>
                  <a:schemeClr val="lt1"/>
                </a:solidFill>
              </a:defRPr>
            </a:lvl1pPr>
            <a:lvl2pPr lvl="1" algn="l">
              <a:lnSpc>
                <a:spcPct val="115000"/>
              </a:lnSpc>
              <a:spcBef>
                <a:spcPts val="1000"/>
              </a:spcBef>
              <a:spcAft>
                <a:spcPts val="0"/>
              </a:spcAft>
              <a:buClr>
                <a:schemeClr val="lt1"/>
              </a:buClr>
              <a:buSzPts val="1100"/>
              <a:buNone/>
              <a:defRPr sz="1100">
                <a:solidFill>
                  <a:schemeClr val="lt1"/>
                </a:solidFill>
              </a:defRPr>
            </a:lvl2pPr>
            <a:lvl3pPr lvl="2" algn="l">
              <a:lnSpc>
                <a:spcPct val="115000"/>
              </a:lnSpc>
              <a:spcBef>
                <a:spcPts val="1000"/>
              </a:spcBef>
              <a:spcAft>
                <a:spcPts val="0"/>
              </a:spcAft>
              <a:buClr>
                <a:schemeClr val="lt1"/>
              </a:buClr>
              <a:buSzPts val="1100"/>
              <a:buNone/>
              <a:defRPr sz="1100">
                <a:solidFill>
                  <a:schemeClr val="lt1"/>
                </a:solidFill>
              </a:defRPr>
            </a:lvl3pPr>
            <a:lvl4pPr lvl="3" algn="l">
              <a:lnSpc>
                <a:spcPct val="115000"/>
              </a:lnSpc>
              <a:spcBef>
                <a:spcPts val="1000"/>
              </a:spcBef>
              <a:spcAft>
                <a:spcPts val="0"/>
              </a:spcAft>
              <a:buClr>
                <a:schemeClr val="lt1"/>
              </a:buClr>
              <a:buSzPts val="1100"/>
              <a:buNone/>
              <a:defRPr sz="1100">
                <a:solidFill>
                  <a:schemeClr val="lt1"/>
                </a:solidFill>
              </a:defRPr>
            </a:lvl4pPr>
            <a:lvl5pPr lvl="4" algn="l">
              <a:lnSpc>
                <a:spcPct val="115000"/>
              </a:lnSpc>
              <a:spcBef>
                <a:spcPts val="1000"/>
              </a:spcBef>
              <a:spcAft>
                <a:spcPts val="0"/>
              </a:spcAft>
              <a:buClr>
                <a:schemeClr val="lt1"/>
              </a:buClr>
              <a:buSzPts val="1100"/>
              <a:buNone/>
              <a:defRPr sz="1100">
                <a:solidFill>
                  <a:schemeClr val="lt1"/>
                </a:solidFill>
              </a:defRPr>
            </a:lvl5pPr>
            <a:lvl6pPr lvl="5" algn="l">
              <a:lnSpc>
                <a:spcPct val="115000"/>
              </a:lnSpc>
              <a:spcBef>
                <a:spcPts val="1000"/>
              </a:spcBef>
              <a:spcAft>
                <a:spcPts val="0"/>
              </a:spcAft>
              <a:buClr>
                <a:schemeClr val="lt1"/>
              </a:buClr>
              <a:buSzPts val="1100"/>
              <a:buNone/>
              <a:defRPr sz="1100">
                <a:solidFill>
                  <a:schemeClr val="lt1"/>
                </a:solidFill>
              </a:defRPr>
            </a:lvl6pPr>
            <a:lvl7pPr lvl="6" algn="l">
              <a:lnSpc>
                <a:spcPct val="115000"/>
              </a:lnSpc>
              <a:spcBef>
                <a:spcPts val="1000"/>
              </a:spcBef>
              <a:spcAft>
                <a:spcPts val="0"/>
              </a:spcAft>
              <a:buClr>
                <a:schemeClr val="lt1"/>
              </a:buClr>
              <a:buSzPts val="1100"/>
              <a:buNone/>
              <a:defRPr sz="1100">
                <a:solidFill>
                  <a:schemeClr val="lt1"/>
                </a:solidFill>
              </a:defRPr>
            </a:lvl7pPr>
            <a:lvl8pPr lvl="7" algn="l">
              <a:lnSpc>
                <a:spcPct val="115000"/>
              </a:lnSpc>
              <a:spcBef>
                <a:spcPts val="1000"/>
              </a:spcBef>
              <a:spcAft>
                <a:spcPts val="0"/>
              </a:spcAft>
              <a:buClr>
                <a:schemeClr val="lt1"/>
              </a:buClr>
              <a:buSzPts val="1100"/>
              <a:buNone/>
              <a:defRPr sz="1100">
                <a:solidFill>
                  <a:schemeClr val="lt1"/>
                </a:solidFill>
              </a:defRPr>
            </a:lvl8pPr>
            <a:lvl9pPr lvl="8" algn="l">
              <a:lnSpc>
                <a:spcPct val="115000"/>
              </a:lnSpc>
              <a:spcBef>
                <a:spcPts val="1000"/>
              </a:spcBef>
              <a:spcAft>
                <a:spcPts val="1000"/>
              </a:spcAft>
              <a:buClr>
                <a:schemeClr val="lt1"/>
              </a:buClr>
              <a:buSzPts val="1100"/>
              <a:buNone/>
              <a:defRPr sz="1100">
                <a:solidFill>
                  <a:schemeClr val="lt1"/>
                </a:solidFill>
              </a:defRPr>
            </a:lvl9pPr>
          </a:lstStyle>
          <a:p/>
        </p:txBody>
      </p:sp>
      <p:sp>
        <p:nvSpPr>
          <p:cNvPr id="1140" name="Google Shape;1140;p196"/>
          <p:cNvSpPr txBox="1"/>
          <p:nvPr>
            <p:ph idx="3" type="subTitle"/>
          </p:nvPr>
        </p:nvSpPr>
        <p:spPr>
          <a:xfrm>
            <a:off x="4771781" y="2590800"/>
            <a:ext cx="2934000" cy="40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700"/>
              <a:buNone/>
              <a:defRPr sz="1100">
                <a:solidFill>
                  <a:schemeClr val="lt1"/>
                </a:solidFill>
              </a:defRPr>
            </a:lvl1pPr>
            <a:lvl2pPr lvl="1" algn="l">
              <a:lnSpc>
                <a:spcPct val="115000"/>
              </a:lnSpc>
              <a:spcBef>
                <a:spcPts val="1000"/>
              </a:spcBef>
              <a:spcAft>
                <a:spcPts val="0"/>
              </a:spcAft>
              <a:buClr>
                <a:schemeClr val="lt1"/>
              </a:buClr>
              <a:buSzPts val="1100"/>
              <a:buNone/>
              <a:defRPr sz="1100">
                <a:solidFill>
                  <a:schemeClr val="lt1"/>
                </a:solidFill>
              </a:defRPr>
            </a:lvl2pPr>
            <a:lvl3pPr lvl="2" algn="l">
              <a:lnSpc>
                <a:spcPct val="115000"/>
              </a:lnSpc>
              <a:spcBef>
                <a:spcPts val="1000"/>
              </a:spcBef>
              <a:spcAft>
                <a:spcPts val="0"/>
              </a:spcAft>
              <a:buClr>
                <a:schemeClr val="lt1"/>
              </a:buClr>
              <a:buSzPts val="1100"/>
              <a:buNone/>
              <a:defRPr sz="1100">
                <a:solidFill>
                  <a:schemeClr val="lt1"/>
                </a:solidFill>
              </a:defRPr>
            </a:lvl3pPr>
            <a:lvl4pPr lvl="3" algn="l">
              <a:lnSpc>
                <a:spcPct val="115000"/>
              </a:lnSpc>
              <a:spcBef>
                <a:spcPts val="1000"/>
              </a:spcBef>
              <a:spcAft>
                <a:spcPts val="0"/>
              </a:spcAft>
              <a:buClr>
                <a:schemeClr val="lt1"/>
              </a:buClr>
              <a:buSzPts val="1100"/>
              <a:buNone/>
              <a:defRPr sz="1100">
                <a:solidFill>
                  <a:schemeClr val="lt1"/>
                </a:solidFill>
              </a:defRPr>
            </a:lvl4pPr>
            <a:lvl5pPr lvl="4" algn="l">
              <a:lnSpc>
                <a:spcPct val="115000"/>
              </a:lnSpc>
              <a:spcBef>
                <a:spcPts val="1000"/>
              </a:spcBef>
              <a:spcAft>
                <a:spcPts val="0"/>
              </a:spcAft>
              <a:buClr>
                <a:schemeClr val="lt1"/>
              </a:buClr>
              <a:buSzPts val="1100"/>
              <a:buNone/>
              <a:defRPr sz="1100">
                <a:solidFill>
                  <a:schemeClr val="lt1"/>
                </a:solidFill>
              </a:defRPr>
            </a:lvl5pPr>
            <a:lvl6pPr lvl="5" algn="l">
              <a:lnSpc>
                <a:spcPct val="115000"/>
              </a:lnSpc>
              <a:spcBef>
                <a:spcPts val="1000"/>
              </a:spcBef>
              <a:spcAft>
                <a:spcPts val="0"/>
              </a:spcAft>
              <a:buClr>
                <a:schemeClr val="lt1"/>
              </a:buClr>
              <a:buSzPts val="1100"/>
              <a:buNone/>
              <a:defRPr sz="1100">
                <a:solidFill>
                  <a:schemeClr val="lt1"/>
                </a:solidFill>
              </a:defRPr>
            </a:lvl6pPr>
            <a:lvl7pPr lvl="6" algn="l">
              <a:lnSpc>
                <a:spcPct val="115000"/>
              </a:lnSpc>
              <a:spcBef>
                <a:spcPts val="1000"/>
              </a:spcBef>
              <a:spcAft>
                <a:spcPts val="0"/>
              </a:spcAft>
              <a:buClr>
                <a:schemeClr val="lt1"/>
              </a:buClr>
              <a:buSzPts val="1100"/>
              <a:buNone/>
              <a:defRPr sz="1100">
                <a:solidFill>
                  <a:schemeClr val="lt1"/>
                </a:solidFill>
              </a:defRPr>
            </a:lvl7pPr>
            <a:lvl8pPr lvl="7" algn="l">
              <a:lnSpc>
                <a:spcPct val="115000"/>
              </a:lnSpc>
              <a:spcBef>
                <a:spcPts val="1000"/>
              </a:spcBef>
              <a:spcAft>
                <a:spcPts val="0"/>
              </a:spcAft>
              <a:buClr>
                <a:schemeClr val="lt1"/>
              </a:buClr>
              <a:buSzPts val="1100"/>
              <a:buNone/>
              <a:defRPr sz="1100">
                <a:solidFill>
                  <a:schemeClr val="lt1"/>
                </a:solidFill>
              </a:defRPr>
            </a:lvl8pPr>
            <a:lvl9pPr lvl="8" algn="l">
              <a:lnSpc>
                <a:spcPct val="115000"/>
              </a:lnSpc>
              <a:spcBef>
                <a:spcPts val="1000"/>
              </a:spcBef>
              <a:spcAft>
                <a:spcPts val="1000"/>
              </a:spcAft>
              <a:buClr>
                <a:schemeClr val="lt1"/>
              </a:buClr>
              <a:buSzPts val="1100"/>
              <a:buNone/>
              <a:defRPr sz="1100">
                <a:solidFill>
                  <a:schemeClr val="lt1"/>
                </a:solidFill>
              </a:defRPr>
            </a:lvl9pPr>
          </a:lstStyle>
          <a:p/>
        </p:txBody>
      </p:sp>
      <p:sp>
        <p:nvSpPr>
          <p:cNvPr id="1141" name="Google Shape;1141;p196"/>
          <p:cNvSpPr txBox="1"/>
          <p:nvPr>
            <p:ph idx="4" type="subTitle"/>
          </p:nvPr>
        </p:nvSpPr>
        <p:spPr>
          <a:xfrm>
            <a:off x="1028700" y="3352800"/>
            <a:ext cx="2934000" cy="40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700"/>
              <a:buNone/>
              <a:defRPr sz="1100">
                <a:solidFill>
                  <a:schemeClr val="lt1"/>
                </a:solidFill>
              </a:defRPr>
            </a:lvl1pPr>
            <a:lvl2pPr lvl="1" algn="l">
              <a:lnSpc>
                <a:spcPct val="115000"/>
              </a:lnSpc>
              <a:spcBef>
                <a:spcPts val="1000"/>
              </a:spcBef>
              <a:spcAft>
                <a:spcPts val="0"/>
              </a:spcAft>
              <a:buClr>
                <a:schemeClr val="lt1"/>
              </a:buClr>
              <a:buSzPts val="1100"/>
              <a:buNone/>
              <a:defRPr sz="1100">
                <a:solidFill>
                  <a:schemeClr val="lt1"/>
                </a:solidFill>
              </a:defRPr>
            </a:lvl2pPr>
            <a:lvl3pPr lvl="2" algn="l">
              <a:lnSpc>
                <a:spcPct val="115000"/>
              </a:lnSpc>
              <a:spcBef>
                <a:spcPts val="1000"/>
              </a:spcBef>
              <a:spcAft>
                <a:spcPts val="0"/>
              </a:spcAft>
              <a:buClr>
                <a:schemeClr val="lt1"/>
              </a:buClr>
              <a:buSzPts val="1100"/>
              <a:buNone/>
              <a:defRPr sz="1100">
                <a:solidFill>
                  <a:schemeClr val="lt1"/>
                </a:solidFill>
              </a:defRPr>
            </a:lvl3pPr>
            <a:lvl4pPr lvl="3" algn="l">
              <a:lnSpc>
                <a:spcPct val="115000"/>
              </a:lnSpc>
              <a:spcBef>
                <a:spcPts val="1000"/>
              </a:spcBef>
              <a:spcAft>
                <a:spcPts val="0"/>
              </a:spcAft>
              <a:buClr>
                <a:schemeClr val="lt1"/>
              </a:buClr>
              <a:buSzPts val="1100"/>
              <a:buNone/>
              <a:defRPr sz="1100">
                <a:solidFill>
                  <a:schemeClr val="lt1"/>
                </a:solidFill>
              </a:defRPr>
            </a:lvl4pPr>
            <a:lvl5pPr lvl="4" algn="l">
              <a:lnSpc>
                <a:spcPct val="115000"/>
              </a:lnSpc>
              <a:spcBef>
                <a:spcPts val="1000"/>
              </a:spcBef>
              <a:spcAft>
                <a:spcPts val="0"/>
              </a:spcAft>
              <a:buClr>
                <a:schemeClr val="lt1"/>
              </a:buClr>
              <a:buSzPts val="1100"/>
              <a:buNone/>
              <a:defRPr sz="1100">
                <a:solidFill>
                  <a:schemeClr val="lt1"/>
                </a:solidFill>
              </a:defRPr>
            </a:lvl5pPr>
            <a:lvl6pPr lvl="5" algn="l">
              <a:lnSpc>
                <a:spcPct val="115000"/>
              </a:lnSpc>
              <a:spcBef>
                <a:spcPts val="1000"/>
              </a:spcBef>
              <a:spcAft>
                <a:spcPts val="0"/>
              </a:spcAft>
              <a:buClr>
                <a:schemeClr val="lt1"/>
              </a:buClr>
              <a:buSzPts val="1100"/>
              <a:buNone/>
              <a:defRPr sz="1100">
                <a:solidFill>
                  <a:schemeClr val="lt1"/>
                </a:solidFill>
              </a:defRPr>
            </a:lvl6pPr>
            <a:lvl7pPr lvl="6" algn="l">
              <a:lnSpc>
                <a:spcPct val="115000"/>
              </a:lnSpc>
              <a:spcBef>
                <a:spcPts val="1000"/>
              </a:spcBef>
              <a:spcAft>
                <a:spcPts val="0"/>
              </a:spcAft>
              <a:buClr>
                <a:schemeClr val="lt1"/>
              </a:buClr>
              <a:buSzPts val="1100"/>
              <a:buNone/>
              <a:defRPr sz="1100">
                <a:solidFill>
                  <a:schemeClr val="lt1"/>
                </a:solidFill>
              </a:defRPr>
            </a:lvl7pPr>
            <a:lvl8pPr lvl="7" algn="l">
              <a:lnSpc>
                <a:spcPct val="115000"/>
              </a:lnSpc>
              <a:spcBef>
                <a:spcPts val="1000"/>
              </a:spcBef>
              <a:spcAft>
                <a:spcPts val="0"/>
              </a:spcAft>
              <a:buClr>
                <a:schemeClr val="lt1"/>
              </a:buClr>
              <a:buSzPts val="1100"/>
              <a:buNone/>
              <a:defRPr sz="1100">
                <a:solidFill>
                  <a:schemeClr val="lt1"/>
                </a:solidFill>
              </a:defRPr>
            </a:lvl8pPr>
            <a:lvl9pPr lvl="8" algn="l">
              <a:lnSpc>
                <a:spcPct val="115000"/>
              </a:lnSpc>
              <a:spcBef>
                <a:spcPts val="1000"/>
              </a:spcBef>
              <a:spcAft>
                <a:spcPts val="1000"/>
              </a:spcAft>
              <a:buClr>
                <a:schemeClr val="lt1"/>
              </a:buClr>
              <a:buSzPts val="1100"/>
              <a:buNone/>
              <a:defRPr sz="1100">
                <a:solidFill>
                  <a:schemeClr val="lt1"/>
                </a:solidFill>
              </a:defRPr>
            </a:lvl9pPr>
          </a:lstStyle>
          <a:p/>
        </p:txBody>
      </p:sp>
      <p:sp>
        <p:nvSpPr>
          <p:cNvPr id="1142" name="Google Shape;1142;p196"/>
          <p:cNvSpPr txBox="1"/>
          <p:nvPr>
            <p:ph idx="5" type="subTitle"/>
          </p:nvPr>
        </p:nvSpPr>
        <p:spPr>
          <a:xfrm>
            <a:off x="4771781" y="3352800"/>
            <a:ext cx="2934000" cy="40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700"/>
              <a:buNone/>
              <a:defRPr sz="1100">
                <a:solidFill>
                  <a:schemeClr val="lt1"/>
                </a:solidFill>
              </a:defRPr>
            </a:lvl1pPr>
            <a:lvl2pPr lvl="1" algn="l">
              <a:lnSpc>
                <a:spcPct val="115000"/>
              </a:lnSpc>
              <a:spcBef>
                <a:spcPts val="1000"/>
              </a:spcBef>
              <a:spcAft>
                <a:spcPts val="0"/>
              </a:spcAft>
              <a:buClr>
                <a:schemeClr val="lt1"/>
              </a:buClr>
              <a:buSzPts val="1100"/>
              <a:buNone/>
              <a:defRPr sz="1100">
                <a:solidFill>
                  <a:schemeClr val="lt1"/>
                </a:solidFill>
              </a:defRPr>
            </a:lvl2pPr>
            <a:lvl3pPr lvl="2" algn="l">
              <a:lnSpc>
                <a:spcPct val="115000"/>
              </a:lnSpc>
              <a:spcBef>
                <a:spcPts val="1000"/>
              </a:spcBef>
              <a:spcAft>
                <a:spcPts val="0"/>
              </a:spcAft>
              <a:buClr>
                <a:schemeClr val="lt1"/>
              </a:buClr>
              <a:buSzPts val="1100"/>
              <a:buNone/>
              <a:defRPr sz="1100">
                <a:solidFill>
                  <a:schemeClr val="lt1"/>
                </a:solidFill>
              </a:defRPr>
            </a:lvl3pPr>
            <a:lvl4pPr lvl="3" algn="l">
              <a:lnSpc>
                <a:spcPct val="115000"/>
              </a:lnSpc>
              <a:spcBef>
                <a:spcPts val="1000"/>
              </a:spcBef>
              <a:spcAft>
                <a:spcPts val="0"/>
              </a:spcAft>
              <a:buClr>
                <a:schemeClr val="lt1"/>
              </a:buClr>
              <a:buSzPts val="1100"/>
              <a:buNone/>
              <a:defRPr sz="1100">
                <a:solidFill>
                  <a:schemeClr val="lt1"/>
                </a:solidFill>
              </a:defRPr>
            </a:lvl4pPr>
            <a:lvl5pPr lvl="4" algn="l">
              <a:lnSpc>
                <a:spcPct val="115000"/>
              </a:lnSpc>
              <a:spcBef>
                <a:spcPts val="1000"/>
              </a:spcBef>
              <a:spcAft>
                <a:spcPts val="0"/>
              </a:spcAft>
              <a:buClr>
                <a:schemeClr val="lt1"/>
              </a:buClr>
              <a:buSzPts val="1100"/>
              <a:buNone/>
              <a:defRPr sz="1100">
                <a:solidFill>
                  <a:schemeClr val="lt1"/>
                </a:solidFill>
              </a:defRPr>
            </a:lvl5pPr>
            <a:lvl6pPr lvl="5" algn="l">
              <a:lnSpc>
                <a:spcPct val="115000"/>
              </a:lnSpc>
              <a:spcBef>
                <a:spcPts val="1000"/>
              </a:spcBef>
              <a:spcAft>
                <a:spcPts val="0"/>
              </a:spcAft>
              <a:buClr>
                <a:schemeClr val="lt1"/>
              </a:buClr>
              <a:buSzPts val="1100"/>
              <a:buNone/>
              <a:defRPr sz="1100">
                <a:solidFill>
                  <a:schemeClr val="lt1"/>
                </a:solidFill>
              </a:defRPr>
            </a:lvl6pPr>
            <a:lvl7pPr lvl="6" algn="l">
              <a:lnSpc>
                <a:spcPct val="115000"/>
              </a:lnSpc>
              <a:spcBef>
                <a:spcPts val="1000"/>
              </a:spcBef>
              <a:spcAft>
                <a:spcPts val="0"/>
              </a:spcAft>
              <a:buClr>
                <a:schemeClr val="lt1"/>
              </a:buClr>
              <a:buSzPts val="1100"/>
              <a:buNone/>
              <a:defRPr sz="1100">
                <a:solidFill>
                  <a:schemeClr val="lt1"/>
                </a:solidFill>
              </a:defRPr>
            </a:lvl7pPr>
            <a:lvl8pPr lvl="7" algn="l">
              <a:lnSpc>
                <a:spcPct val="115000"/>
              </a:lnSpc>
              <a:spcBef>
                <a:spcPts val="1000"/>
              </a:spcBef>
              <a:spcAft>
                <a:spcPts val="0"/>
              </a:spcAft>
              <a:buClr>
                <a:schemeClr val="lt1"/>
              </a:buClr>
              <a:buSzPts val="1100"/>
              <a:buNone/>
              <a:defRPr sz="1100">
                <a:solidFill>
                  <a:schemeClr val="lt1"/>
                </a:solidFill>
              </a:defRPr>
            </a:lvl8pPr>
            <a:lvl9pPr lvl="8" algn="l">
              <a:lnSpc>
                <a:spcPct val="115000"/>
              </a:lnSpc>
              <a:spcBef>
                <a:spcPts val="1000"/>
              </a:spcBef>
              <a:spcAft>
                <a:spcPts val="1000"/>
              </a:spcAft>
              <a:buClr>
                <a:schemeClr val="lt1"/>
              </a:buClr>
              <a:buSzPts val="1100"/>
              <a:buNone/>
              <a:defRPr sz="1100">
                <a:solidFill>
                  <a:schemeClr val="lt1"/>
                </a:solidFill>
              </a:defRPr>
            </a:lvl9pPr>
          </a:lstStyle>
          <a:p/>
        </p:txBody>
      </p:sp>
      <p:sp>
        <p:nvSpPr>
          <p:cNvPr id="1143" name="Google Shape;1143;p196"/>
          <p:cNvSpPr txBox="1"/>
          <p:nvPr/>
        </p:nvSpPr>
        <p:spPr>
          <a:xfrm>
            <a:off x="607800" y="2590800"/>
            <a:ext cx="316200" cy="400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Barlow Condensed"/>
                <a:ea typeface="Barlow Condensed"/>
                <a:cs typeface="Barlow Condensed"/>
                <a:sym typeface="Barlow Condensed"/>
              </a:rPr>
              <a:t>A:</a:t>
            </a:r>
            <a:endParaRPr b="1" i="0" sz="1400" u="none" cap="none" strike="noStrike">
              <a:solidFill>
                <a:schemeClr val="lt1"/>
              </a:solidFill>
              <a:latin typeface="Barlow Condensed"/>
              <a:ea typeface="Barlow Condensed"/>
              <a:cs typeface="Barlow Condensed"/>
              <a:sym typeface="Barlow Condensed"/>
            </a:endParaRPr>
          </a:p>
        </p:txBody>
      </p:sp>
      <p:sp>
        <p:nvSpPr>
          <p:cNvPr id="1144" name="Google Shape;1144;p196"/>
          <p:cNvSpPr txBox="1"/>
          <p:nvPr/>
        </p:nvSpPr>
        <p:spPr>
          <a:xfrm>
            <a:off x="607800" y="3352800"/>
            <a:ext cx="316200" cy="400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Barlow Condensed"/>
                <a:ea typeface="Barlow Condensed"/>
                <a:cs typeface="Barlow Condensed"/>
                <a:sym typeface="Barlow Condensed"/>
              </a:rPr>
              <a:t>C:</a:t>
            </a:r>
            <a:endParaRPr b="1" i="0" sz="1400" u="none" cap="none" strike="noStrike">
              <a:solidFill>
                <a:schemeClr val="lt1"/>
              </a:solidFill>
              <a:latin typeface="Barlow Condensed"/>
              <a:ea typeface="Barlow Condensed"/>
              <a:cs typeface="Barlow Condensed"/>
              <a:sym typeface="Barlow Condensed"/>
            </a:endParaRPr>
          </a:p>
        </p:txBody>
      </p:sp>
      <p:sp>
        <p:nvSpPr>
          <p:cNvPr id="1145" name="Google Shape;1145;p196"/>
          <p:cNvSpPr txBox="1"/>
          <p:nvPr/>
        </p:nvSpPr>
        <p:spPr>
          <a:xfrm>
            <a:off x="4370175" y="2590800"/>
            <a:ext cx="316200" cy="400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Barlow Condensed"/>
                <a:ea typeface="Barlow Condensed"/>
                <a:cs typeface="Barlow Condensed"/>
                <a:sym typeface="Barlow Condensed"/>
              </a:rPr>
              <a:t>B:</a:t>
            </a:r>
            <a:endParaRPr b="1" i="0" sz="1400" u="none" cap="none" strike="noStrike">
              <a:solidFill>
                <a:schemeClr val="lt1"/>
              </a:solidFill>
              <a:latin typeface="Barlow Condensed"/>
              <a:ea typeface="Barlow Condensed"/>
              <a:cs typeface="Barlow Condensed"/>
              <a:sym typeface="Barlow Condensed"/>
            </a:endParaRPr>
          </a:p>
        </p:txBody>
      </p:sp>
      <p:sp>
        <p:nvSpPr>
          <p:cNvPr id="1146" name="Google Shape;1146;p196"/>
          <p:cNvSpPr txBox="1"/>
          <p:nvPr/>
        </p:nvSpPr>
        <p:spPr>
          <a:xfrm>
            <a:off x="4370175" y="3352800"/>
            <a:ext cx="316200" cy="400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Barlow Condensed"/>
                <a:ea typeface="Barlow Condensed"/>
                <a:cs typeface="Barlow Condensed"/>
                <a:sym typeface="Barlow Condensed"/>
              </a:rPr>
              <a:t>D:</a:t>
            </a:r>
            <a:endParaRPr b="1" i="0" sz="1400" u="none" cap="none" strike="noStrike">
              <a:solidFill>
                <a:schemeClr val="lt1"/>
              </a:solidFill>
              <a:latin typeface="Barlow Condensed"/>
              <a:ea typeface="Barlow Condensed"/>
              <a:cs typeface="Barlow Condensed"/>
              <a:sym typeface="Barlow Condensed"/>
            </a:endParaRPr>
          </a:p>
        </p:txBody>
      </p:sp>
      <p:sp>
        <p:nvSpPr>
          <p:cNvPr id="1147" name="Google Shape;1147;p196"/>
          <p:cNvSpPr txBox="1"/>
          <p:nvPr>
            <p:ph idx="6" type="subTitle"/>
          </p:nvPr>
        </p:nvSpPr>
        <p:spPr>
          <a:xfrm>
            <a:off x="457200" y="949800"/>
            <a:ext cx="7031100" cy="230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800"/>
              <a:buFont typeface="Barlow Condensed SemiBold"/>
              <a:buNone/>
              <a:defRPr>
                <a:latin typeface="Barlow Condensed SemiBold"/>
                <a:ea typeface="Barlow Condensed SemiBold"/>
                <a:cs typeface="Barlow Condensed SemiBold"/>
                <a:sym typeface="Barlow Condensed SemiBold"/>
              </a:defRPr>
            </a:lvl1pPr>
            <a:lvl2pPr lvl="1"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algn="l">
              <a:lnSpc>
                <a:spcPct val="115000"/>
              </a:lnSpc>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via Multiple Choice WH 2">
  <p:cSld name="TITLE_AND_BODY_8_2_1_2_1">
    <p:bg>
      <p:bgPr>
        <a:solidFill>
          <a:schemeClr val="lt2"/>
        </a:solidFill>
      </p:bgPr>
    </p:bg>
    <p:spTree>
      <p:nvGrpSpPr>
        <p:cNvPr id="1148" name="Shape 1148"/>
        <p:cNvGrpSpPr/>
        <p:nvPr/>
      </p:nvGrpSpPr>
      <p:grpSpPr>
        <a:xfrm>
          <a:off x="0" y="0"/>
          <a:ext cx="0" cy="0"/>
          <a:chOff x="0" y="0"/>
          <a:chExt cx="0" cy="0"/>
        </a:xfrm>
      </p:grpSpPr>
      <p:sp>
        <p:nvSpPr>
          <p:cNvPr id="1149" name="Google Shape;1149;p197"/>
          <p:cNvSpPr/>
          <p:nvPr/>
        </p:nvSpPr>
        <p:spPr>
          <a:xfrm>
            <a:off x="457200" y="1600200"/>
            <a:ext cx="7248600" cy="722700"/>
          </a:xfrm>
          <a:prstGeom prst="roundRect">
            <a:avLst>
              <a:gd fmla="val 0" name="adj"/>
            </a:avLst>
          </a:prstGeom>
          <a:solidFill>
            <a:srgbClr val="7272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0" name="Google Shape;1150;p19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151" name="Google Shape;1151;p197"/>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152" name="Google Shape;1152;p197"/>
          <p:cNvSpPr txBox="1"/>
          <p:nvPr/>
        </p:nvSpPr>
        <p:spPr>
          <a:xfrm>
            <a:off x="457200" y="457200"/>
            <a:ext cx="91533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Barlow Condensed"/>
                <a:ea typeface="Barlow Condensed"/>
                <a:cs typeface="Barlow Condensed"/>
                <a:sym typeface="Barlow Condensed"/>
              </a:rPr>
              <a:t>TRIVIA</a:t>
            </a:r>
            <a:endParaRPr b="1" i="0" sz="3000" u="none" cap="none" strike="noStrike">
              <a:solidFill>
                <a:schemeClr val="dk1"/>
              </a:solidFill>
              <a:latin typeface="Barlow Condensed"/>
              <a:ea typeface="Barlow Condensed"/>
              <a:cs typeface="Barlow Condensed"/>
              <a:sym typeface="Barlow Condensed"/>
            </a:endParaRPr>
          </a:p>
        </p:txBody>
      </p:sp>
      <p:sp>
        <p:nvSpPr>
          <p:cNvPr id="1153" name="Google Shape;1153;p197"/>
          <p:cNvSpPr txBox="1"/>
          <p:nvPr>
            <p:ph idx="1" type="subTitle"/>
          </p:nvPr>
        </p:nvSpPr>
        <p:spPr>
          <a:xfrm>
            <a:off x="704850" y="1676400"/>
            <a:ext cx="69342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800"/>
              <a:buNone/>
              <a:defRPr sz="1800">
                <a:solidFill>
                  <a:schemeClr val="lt1"/>
                </a:solidFill>
              </a:defRPr>
            </a:lvl1pPr>
            <a:lvl2pPr lvl="1" algn="l">
              <a:lnSpc>
                <a:spcPct val="115000"/>
              </a:lnSpc>
              <a:spcBef>
                <a:spcPts val="1000"/>
              </a:spcBef>
              <a:spcAft>
                <a:spcPts val="0"/>
              </a:spcAft>
              <a:buClr>
                <a:schemeClr val="lt1"/>
              </a:buClr>
              <a:buSzPts val="1800"/>
              <a:buNone/>
              <a:defRPr sz="1800">
                <a:solidFill>
                  <a:schemeClr val="lt1"/>
                </a:solidFill>
              </a:defRPr>
            </a:lvl2pPr>
            <a:lvl3pPr lvl="2" algn="l">
              <a:lnSpc>
                <a:spcPct val="115000"/>
              </a:lnSpc>
              <a:spcBef>
                <a:spcPts val="1000"/>
              </a:spcBef>
              <a:spcAft>
                <a:spcPts val="0"/>
              </a:spcAft>
              <a:buClr>
                <a:schemeClr val="lt1"/>
              </a:buClr>
              <a:buSzPts val="1800"/>
              <a:buNone/>
              <a:defRPr sz="1800">
                <a:solidFill>
                  <a:schemeClr val="lt1"/>
                </a:solidFill>
              </a:defRPr>
            </a:lvl3pPr>
            <a:lvl4pPr lvl="3" algn="l">
              <a:lnSpc>
                <a:spcPct val="115000"/>
              </a:lnSpc>
              <a:spcBef>
                <a:spcPts val="1000"/>
              </a:spcBef>
              <a:spcAft>
                <a:spcPts val="0"/>
              </a:spcAft>
              <a:buClr>
                <a:schemeClr val="lt1"/>
              </a:buClr>
              <a:buSzPts val="1800"/>
              <a:buNone/>
              <a:defRPr sz="1800">
                <a:solidFill>
                  <a:schemeClr val="lt1"/>
                </a:solidFill>
              </a:defRPr>
            </a:lvl4pPr>
            <a:lvl5pPr lvl="4" algn="l">
              <a:lnSpc>
                <a:spcPct val="115000"/>
              </a:lnSpc>
              <a:spcBef>
                <a:spcPts val="1000"/>
              </a:spcBef>
              <a:spcAft>
                <a:spcPts val="0"/>
              </a:spcAft>
              <a:buClr>
                <a:schemeClr val="lt1"/>
              </a:buClr>
              <a:buSzPts val="1800"/>
              <a:buNone/>
              <a:defRPr sz="1800">
                <a:solidFill>
                  <a:schemeClr val="lt1"/>
                </a:solidFill>
              </a:defRPr>
            </a:lvl5pPr>
            <a:lvl6pPr lvl="5" algn="l">
              <a:lnSpc>
                <a:spcPct val="115000"/>
              </a:lnSpc>
              <a:spcBef>
                <a:spcPts val="1000"/>
              </a:spcBef>
              <a:spcAft>
                <a:spcPts val="0"/>
              </a:spcAft>
              <a:buClr>
                <a:schemeClr val="lt1"/>
              </a:buClr>
              <a:buSzPts val="1800"/>
              <a:buNone/>
              <a:defRPr sz="1800">
                <a:solidFill>
                  <a:schemeClr val="lt1"/>
                </a:solidFill>
              </a:defRPr>
            </a:lvl6pPr>
            <a:lvl7pPr lvl="6" algn="l">
              <a:lnSpc>
                <a:spcPct val="115000"/>
              </a:lnSpc>
              <a:spcBef>
                <a:spcPts val="1000"/>
              </a:spcBef>
              <a:spcAft>
                <a:spcPts val="0"/>
              </a:spcAft>
              <a:buClr>
                <a:schemeClr val="lt1"/>
              </a:buClr>
              <a:buSzPts val="1800"/>
              <a:buNone/>
              <a:defRPr sz="1800">
                <a:solidFill>
                  <a:schemeClr val="lt1"/>
                </a:solidFill>
              </a:defRPr>
            </a:lvl7pPr>
            <a:lvl8pPr lvl="7" algn="l">
              <a:lnSpc>
                <a:spcPct val="115000"/>
              </a:lnSpc>
              <a:spcBef>
                <a:spcPts val="1000"/>
              </a:spcBef>
              <a:spcAft>
                <a:spcPts val="0"/>
              </a:spcAft>
              <a:buClr>
                <a:schemeClr val="lt1"/>
              </a:buClr>
              <a:buSzPts val="1800"/>
              <a:buNone/>
              <a:defRPr sz="1800">
                <a:solidFill>
                  <a:schemeClr val="lt1"/>
                </a:solidFill>
              </a:defRPr>
            </a:lvl8pPr>
            <a:lvl9pPr lvl="8" algn="l">
              <a:lnSpc>
                <a:spcPct val="115000"/>
              </a:lnSpc>
              <a:spcBef>
                <a:spcPts val="1000"/>
              </a:spcBef>
              <a:spcAft>
                <a:spcPts val="1000"/>
              </a:spcAft>
              <a:buClr>
                <a:schemeClr val="lt1"/>
              </a:buClr>
              <a:buSzPts val="1800"/>
              <a:buNone/>
              <a:defRPr sz="1800">
                <a:solidFill>
                  <a:schemeClr val="lt1"/>
                </a:solidFill>
              </a:defRPr>
            </a:lvl9pPr>
          </a:lstStyle>
          <a:p/>
        </p:txBody>
      </p:sp>
      <p:sp>
        <p:nvSpPr>
          <p:cNvPr id="1154" name="Google Shape;1154;p197"/>
          <p:cNvSpPr/>
          <p:nvPr/>
        </p:nvSpPr>
        <p:spPr>
          <a:xfrm>
            <a:off x="457200" y="2495550"/>
            <a:ext cx="3464400" cy="552600"/>
          </a:xfrm>
          <a:prstGeom prst="roundRect">
            <a:avLst>
              <a:gd fmla="val 0" name="adj"/>
            </a:avLst>
          </a:prstGeom>
          <a:solidFill>
            <a:srgbClr val="72727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5" name="Google Shape;1155;p197"/>
          <p:cNvSpPr/>
          <p:nvPr/>
        </p:nvSpPr>
        <p:spPr>
          <a:xfrm>
            <a:off x="4241386" y="2495550"/>
            <a:ext cx="3464400" cy="552600"/>
          </a:xfrm>
          <a:prstGeom prst="roundRect">
            <a:avLst>
              <a:gd fmla="val 0" name="adj"/>
            </a:avLst>
          </a:prstGeom>
          <a:solidFill>
            <a:srgbClr val="72727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6" name="Google Shape;1156;p197"/>
          <p:cNvSpPr/>
          <p:nvPr/>
        </p:nvSpPr>
        <p:spPr>
          <a:xfrm>
            <a:off x="457200" y="3276600"/>
            <a:ext cx="3464400" cy="552600"/>
          </a:xfrm>
          <a:prstGeom prst="roundRect">
            <a:avLst>
              <a:gd fmla="val 0" name="adj"/>
            </a:avLst>
          </a:prstGeom>
          <a:solidFill>
            <a:srgbClr val="72727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7" name="Google Shape;1157;p197"/>
          <p:cNvSpPr/>
          <p:nvPr/>
        </p:nvSpPr>
        <p:spPr>
          <a:xfrm>
            <a:off x="4241386" y="3276600"/>
            <a:ext cx="3464400" cy="552600"/>
          </a:xfrm>
          <a:prstGeom prst="roundRect">
            <a:avLst>
              <a:gd fmla="val 0" name="adj"/>
            </a:avLst>
          </a:prstGeom>
          <a:solidFill>
            <a:srgbClr val="72727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1158" name="Google Shape;1158;p197"/>
          <p:cNvSpPr txBox="1"/>
          <p:nvPr>
            <p:ph idx="2" type="subTitle"/>
          </p:nvPr>
        </p:nvSpPr>
        <p:spPr>
          <a:xfrm>
            <a:off x="876300" y="2590800"/>
            <a:ext cx="3121500" cy="40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600"/>
              <a:buNone/>
              <a:defRPr sz="1600">
                <a:solidFill>
                  <a:schemeClr val="lt1"/>
                </a:solidFill>
              </a:defRPr>
            </a:lvl1pPr>
            <a:lvl2pPr lvl="1" algn="l">
              <a:lnSpc>
                <a:spcPct val="115000"/>
              </a:lnSpc>
              <a:spcBef>
                <a:spcPts val="1000"/>
              </a:spcBef>
              <a:spcAft>
                <a:spcPts val="0"/>
              </a:spcAft>
              <a:buClr>
                <a:schemeClr val="lt1"/>
              </a:buClr>
              <a:buSzPts val="1600"/>
              <a:buNone/>
              <a:defRPr sz="1600">
                <a:solidFill>
                  <a:schemeClr val="lt1"/>
                </a:solidFill>
              </a:defRPr>
            </a:lvl2pPr>
            <a:lvl3pPr lvl="2" algn="l">
              <a:lnSpc>
                <a:spcPct val="115000"/>
              </a:lnSpc>
              <a:spcBef>
                <a:spcPts val="1000"/>
              </a:spcBef>
              <a:spcAft>
                <a:spcPts val="0"/>
              </a:spcAft>
              <a:buClr>
                <a:schemeClr val="lt1"/>
              </a:buClr>
              <a:buSzPts val="1600"/>
              <a:buNone/>
              <a:defRPr sz="1600">
                <a:solidFill>
                  <a:schemeClr val="lt1"/>
                </a:solidFill>
              </a:defRPr>
            </a:lvl3pPr>
            <a:lvl4pPr lvl="3" algn="l">
              <a:lnSpc>
                <a:spcPct val="115000"/>
              </a:lnSpc>
              <a:spcBef>
                <a:spcPts val="1000"/>
              </a:spcBef>
              <a:spcAft>
                <a:spcPts val="0"/>
              </a:spcAft>
              <a:buClr>
                <a:schemeClr val="lt1"/>
              </a:buClr>
              <a:buSzPts val="1600"/>
              <a:buNone/>
              <a:defRPr sz="1600">
                <a:solidFill>
                  <a:schemeClr val="lt1"/>
                </a:solidFill>
              </a:defRPr>
            </a:lvl4pPr>
            <a:lvl5pPr lvl="4" algn="l">
              <a:lnSpc>
                <a:spcPct val="115000"/>
              </a:lnSpc>
              <a:spcBef>
                <a:spcPts val="1000"/>
              </a:spcBef>
              <a:spcAft>
                <a:spcPts val="0"/>
              </a:spcAft>
              <a:buClr>
                <a:schemeClr val="lt1"/>
              </a:buClr>
              <a:buSzPts val="1600"/>
              <a:buNone/>
              <a:defRPr sz="1600">
                <a:solidFill>
                  <a:schemeClr val="lt1"/>
                </a:solidFill>
              </a:defRPr>
            </a:lvl5pPr>
            <a:lvl6pPr lvl="5" algn="l">
              <a:lnSpc>
                <a:spcPct val="115000"/>
              </a:lnSpc>
              <a:spcBef>
                <a:spcPts val="1000"/>
              </a:spcBef>
              <a:spcAft>
                <a:spcPts val="0"/>
              </a:spcAft>
              <a:buClr>
                <a:schemeClr val="lt1"/>
              </a:buClr>
              <a:buSzPts val="1600"/>
              <a:buNone/>
              <a:defRPr sz="1600">
                <a:solidFill>
                  <a:schemeClr val="lt1"/>
                </a:solidFill>
              </a:defRPr>
            </a:lvl6pPr>
            <a:lvl7pPr lvl="6" algn="l">
              <a:lnSpc>
                <a:spcPct val="115000"/>
              </a:lnSpc>
              <a:spcBef>
                <a:spcPts val="1000"/>
              </a:spcBef>
              <a:spcAft>
                <a:spcPts val="0"/>
              </a:spcAft>
              <a:buClr>
                <a:schemeClr val="lt1"/>
              </a:buClr>
              <a:buSzPts val="1600"/>
              <a:buNone/>
              <a:defRPr sz="1600">
                <a:solidFill>
                  <a:schemeClr val="lt1"/>
                </a:solidFill>
              </a:defRPr>
            </a:lvl7pPr>
            <a:lvl8pPr lvl="7" algn="l">
              <a:lnSpc>
                <a:spcPct val="115000"/>
              </a:lnSpc>
              <a:spcBef>
                <a:spcPts val="1000"/>
              </a:spcBef>
              <a:spcAft>
                <a:spcPts val="0"/>
              </a:spcAft>
              <a:buClr>
                <a:schemeClr val="lt1"/>
              </a:buClr>
              <a:buSzPts val="1600"/>
              <a:buNone/>
              <a:defRPr sz="1600">
                <a:solidFill>
                  <a:schemeClr val="lt1"/>
                </a:solidFill>
              </a:defRPr>
            </a:lvl8pPr>
            <a:lvl9pPr lvl="8" algn="l">
              <a:lnSpc>
                <a:spcPct val="115000"/>
              </a:lnSpc>
              <a:spcBef>
                <a:spcPts val="1000"/>
              </a:spcBef>
              <a:spcAft>
                <a:spcPts val="1000"/>
              </a:spcAft>
              <a:buClr>
                <a:schemeClr val="lt1"/>
              </a:buClr>
              <a:buSzPts val="1600"/>
              <a:buNone/>
              <a:defRPr sz="1600">
                <a:solidFill>
                  <a:schemeClr val="lt1"/>
                </a:solidFill>
              </a:defRPr>
            </a:lvl9pPr>
          </a:lstStyle>
          <a:p/>
        </p:txBody>
      </p:sp>
      <p:sp>
        <p:nvSpPr>
          <p:cNvPr id="1159" name="Google Shape;1159;p197"/>
          <p:cNvSpPr txBox="1"/>
          <p:nvPr>
            <p:ph idx="3" type="subTitle"/>
          </p:nvPr>
        </p:nvSpPr>
        <p:spPr>
          <a:xfrm>
            <a:off x="4619381" y="2590800"/>
            <a:ext cx="2934000" cy="40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600"/>
              <a:buNone/>
              <a:defRPr sz="1600">
                <a:solidFill>
                  <a:schemeClr val="lt1"/>
                </a:solidFill>
              </a:defRPr>
            </a:lvl1pPr>
            <a:lvl2pPr lvl="1" algn="l">
              <a:lnSpc>
                <a:spcPct val="115000"/>
              </a:lnSpc>
              <a:spcBef>
                <a:spcPts val="1000"/>
              </a:spcBef>
              <a:spcAft>
                <a:spcPts val="0"/>
              </a:spcAft>
              <a:buClr>
                <a:schemeClr val="lt1"/>
              </a:buClr>
              <a:buSzPts val="1600"/>
              <a:buNone/>
              <a:defRPr sz="1600">
                <a:solidFill>
                  <a:schemeClr val="lt1"/>
                </a:solidFill>
              </a:defRPr>
            </a:lvl2pPr>
            <a:lvl3pPr lvl="2" algn="l">
              <a:lnSpc>
                <a:spcPct val="115000"/>
              </a:lnSpc>
              <a:spcBef>
                <a:spcPts val="1000"/>
              </a:spcBef>
              <a:spcAft>
                <a:spcPts val="0"/>
              </a:spcAft>
              <a:buClr>
                <a:schemeClr val="lt1"/>
              </a:buClr>
              <a:buSzPts val="1600"/>
              <a:buNone/>
              <a:defRPr sz="1600">
                <a:solidFill>
                  <a:schemeClr val="lt1"/>
                </a:solidFill>
              </a:defRPr>
            </a:lvl3pPr>
            <a:lvl4pPr lvl="3" algn="l">
              <a:lnSpc>
                <a:spcPct val="115000"/>
              </a:lnSpc>
              <a:spcBef>
                <a:spcPts val="1000"/>
              </a:spcBef>
              <a:spcAft>
                <a:spcPts val="0"/>
              </a:spcAft>
              <a:buClr>
                <a:schemeClr val="lt1"/>
              </a:buClr>
              <a:buSzPts val="1600"/>
              <a:buNone/>
              <a:defRPr sz="1600">
                <a:solidFill>
                  <a:schemeClr val="lt1"/>
                </a:solidFill>
              </a:defRPr>
            </a:lvl4pPr>
            <a:lvl5pPr lvl="4" algn="l">
              <a:lnSpc>
                <a:spcPct val="115000"/>
              </a:lnSpc>
              <a:spcBef>
                <a:spcPts val="1000"/>
              </a:spcBef>
              <a:spcAft>
                <a:spcPts val="0"/>
              </a:spcAft>
              <a:buClr>
                <a:schemeClr val="lt1"/>
              </a:buClr>
              <a:buSzPts val="1600"/>
              <a:buNone/>
              <a:defRPr sz="1600">
                <a:solidFill>
                  <a:schemeClr val="lt1"/>
                </a:solidFill>
              </a:defRPr>
            </a:lvl5pPr>
            <a:lvl6pPr lvl="5" algn="l">
              <a:lnSpc>
                <a:spcPct val="115000"/>
              </a:lnSpc>
              <a:spcBef>
                <a:spcPts val="1000"/>
              </a:spcBef>
              <a:spcAft>
                <a:spcPts val="0"/>
              </a:spcAft>
              <a:buClr>
                <a:schemeClr val="lt1"/>
              </a:buClr>
              <a:buSzPts val="1600"/>
              <a:buNone/>
              <a:defRPr sz="1600">
                <a:solidFill>
                  <a:schemeClr val="lt1"/>
                </a:solidFill>
              </a:defRPr>
            </a:lvl6pPr>
            <a:lvl7pPr lvl="6" algn="l">
              <a:lnSpc>
                <a:spcPct val="115000"/>
              </a:lnSpc>
              <a:spcBef>
                <a:spcPts val="1000"/>
              </a:spcBef>
              <a:spcAft>
                <a:spcPts val="0"/>
              </a:spcAft>
              <a:buClr>
                <a:schemeClr val="lt1"/>
              </a:buClr>
              <a:buSzPts val="1600"/>
              <a:buNone/>
              <a:defRPr sz="1600">
                <a:solidFill>
                  <a:schemeClr val="lt1"/>
                </a:solidFill>
              </a:defRPr>
            </a:lvl7pPr>
            <a:lvl8pPr lvl="7" algn="l">
              <a:lnSpc>
                <a:spcPct val="115000"/>
              </a:lnSpc>
              <a:spcBef>
                <a:spcPts val="1000"/>
              </a:spcBef>
              <a:spcAft>
                <a:spcPts val="0"/>
              </a:spcAft>
              <a:buClr>
                <a:schemeClr val="lt1"/>
              </a:buClr>
              <a:buSzPts val="1600"/>
              <a:buNone/>
              <a:defRPr sz="1600">
                <a:solidFill>
                  <a:schemeClr val="lt1"/>
                </a:solidFill>
              </a:defRPr>
            </a:lvl8pPr>
            <a:lvl9pPr lvl="8" algn="l">
              <a:lnSpc>
                <a:spcPct val="115000"/>
              </a:lnSpc>
              <a:spcBef>
                <a:spcPts val="1000"/>
              </a:spcBef>
              <a:spcAft>
                <a:spcPts val="1000"/>
              </a:spcAft>
              <a:buClr>
                <a:schemeClr val="lt1"/>
              </a:buClr>
              <a:buSzPts val="1600"/>
              <a:buNone/>
              <a:defRPr sz="1600">
                <a:solidFill>
                  <a:schemeClr val="lt1"/>
                </a:solidFill>
              </a:defRPr>
            </a:lvl9pPr>
          </a:lstStyle>
          <a:p/>
        </p:txBody>
      </p:sp>
      <p:sp>
        <p:nvSpPr>
          <p:cNvPr id="1160" name="Google Shape;1160;p197"/>
          <p:cNvSpPr txBox="1"/>
          <p:nvPr>
            <p:ph idx="4" type="subTitle"/>
          </p:nvPr>
        </p:nvSpPr>
        <p:spPr>
          <a:xfrm>
            <a:off x="876300" y="3352800"/>
            <a:ext cx="2934000" cy="40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600"/>
              <a:buNone/>
              <a:defRPr sz="1600">
                <a:solidFill>
                  <a:schemeClr val="lt1"/>
                </a:solidFill>
              </a:defRPr>
            </a:lvl1pPr>
            <a:lvl2pPr lvl="1" algn="l">
              <a:lnSpc>
                <a:spcPct val="115000"/>
              </a:lnSpc>
              <a:spcBef>
                <a:spcPts val="1000"/>
              </a:spcBef>
              <a:spcAft>
                <a:spcPts val="0"/>
              </a:spcAft>
              <a:buClr>
                <a:schemeClr val="lt1"/>
              </a:buClr>
              <a:buSzPts val="1600"/>
              <a:buNone/>
              <a:defRPr sz="1600">
                <a:solidFill>
                  <a:schemeClr val="lt1"/>
                </a:solidFill>
              </a:defRPr>
            </a:lvl2pPr>
            <a:lvl3pPr lvl="2" algn="l">
              <a:lnSpc>
                <a:spcPct val="115000"/>
              </a:lnSpc>
              <a:spcBef>
                <a:spcPts val="1000"/>
              </a:spcBef>
              <a:spcAft>
                <a:spcPts val="0"/>
              </a:spcAft>
              <a:buClr>
                <a:schemeClr val="lt1"/>
              </a:buClr>
              <a:buSzPts val="1600"/>
              <a:buNone/>
              <a:defRPr sz="1600">
                <a:solidFill>
                  <a:schemeClr val="lt1"/>
                </a:solidFill>
              </a:defRPr>
            </a:lvl3pPr>
            <a:lvl4pPr lvl="3" algn="l">
              <a:lnSpc>
                <a:spcPct val="115000"/>
              </a:lnSpc>
              <a:spcBef>
                <a:spcPts val="1000"/>
              </a:spcBef>
              <a:spcAft>
                <a:spcPts val="0"/>
              </a:spcAft>
              <a:buClr>
                <a:schemeClr val="lt1"/>
              </a:buClr>
              <a:buSzPts val="1600"/>
              <a:buNone/>
              <a:defRPr sz="1600">
                <a:solidFill>
                  <a:schemeClr val="lt1"/>
                </a:solidFill>
              </a:defRPr>
            </a:lvl4pPr>
            <a:lvl5pPr lvl="4" algn="l">
              <a:lnSpc>
                <a:spcPct val="115000"/>
              </a:lnSpc>
              <a:spcBef>
                <a:spcPts val="1000"/>
              </a:spcBef>
              <a:spcAft>
                <a:spcPts val="0"/>
              </a:spcAft>
              <a:buClr>
                <a:schemeClr val="lt1"/>
              </a:buClr>
              <a:buSzPts val="1600"/>
              <a:buNone/>
              <a:defRPr sz="1600">
                <a:solidFill>
                  <a:schemeClr val="lt1"/>
                </a:solidFill>
              </a:defRPr>
            </a:lvl5pPr>
            <a:lvl6pPr lvl="5" algn="l">
              <a:lnSpc>
                <a:spcPct val="115000"/>
              </a:lnSpc>
              <a:spcBef>
                <a:spcPts val="1000"/>
              </a:spcBef>
              <a:spcAft>
                <a:spcPts val="0"/>
              </a:spcAft>
              <a:buClr>
                <a:schemeClr val="lt1"/>
              </a:buClr>
              <a:buSzPts val="1600"/>
              <a:buNone/>
              <a:defRPr sz="1600">
                <a:solidFill>
                  <a:schemeClr val="lt1"/>
                </a:solidFill>
              </a:defRPr>
            </a:lvl6pPr>
            <a:lvl7pPr lvl="6" algn="l">
              <a:lnSpc>
                <a:spcPct val="115000"/>
              </a:lnSpc>
              <a:spcBef>
                <a:spcPts val="1000"/>
              </a:spcBef>
              <a:spcAft>
                <a:spcPts val="0"/>
              </a:spcAft>
              <a:buClr>
                <a:schemeClr val="lt1"/>
              </a:buClr>
              <a:buSzPts val="1600"/>
              <a:buNone/>
              <a:defRPr sz="1600">
                <a:solidFill>
                  <a:schemeClr val="lt1"/>
                </a:solidFill>
              </a:defRPr>
            </a:lvl7pPr>
            <a:lvl8pPr lvl="7" algn="l">
              <a:lnSpc>
                <a:spcPct val="115000"/>
              </a:lnSpc>
              <a:spcBef>
                <a:spcPts val="1000"/>
              </a:spcBef>
              <a:spcAft>
                <a:spcPts val="0"/>
              </a:spcAft>
              <a:buClr>
                <a:schemeClr val="lt1"/>
              </a:buClr>
              <a:buSzPts val="1600"/>
              <a:buNone/>
              <a:defRPr sz="1600">
                <a:solidFill>
                  <a:schemeClr val="lt1"/>
                </a:solidFill>
              </a:defRPr>
            </a:lvl8pPr>
            <a:lvl9pPr lvl="8" algn="l">
              <a:lnSpc>
                <a:spcPct val="115000"/>
              </a:lnSpc>
              <a:spcBef>
                <a:spcPts val="1000"/>
              </a:spcBef>
              <a:spcAft>
                <a:spcPts val="1000"/>
              </a:spcAft>
              <a:buClr>
                <a:schemeClr val="lt1"/>
              </a:buClr>
              <a:buSzPts val="1600"/>
              <a:buNone/>
              <a:defRPr sz="1600">
                <a:solidFill>
                  <a:schemeClr val="lt1"/>
                </a:solidFill>
              </a:defRPr>
            </a:lvl9pPr>
          </a:lstStyle>
          <a:p/>
        </p:txBody>
      </p:sp>
      <p:sp>
        <p:nvSpPr>
          <p:cNvPr id="1161" name="Google Shape;1161;p197"/>
          <p:cNvSpPr txBox="1"/>
          <p:nvPr>
            <p:ph idx="5" type="subTitle"/>
          </p:nvPr>
        </p:nvSpPr>
        <p:spPr>
          <a:xfrm>
            <a:off x="4619381" y="3352800"/>
            <a:ext cx="2934000" cy="404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600"/>
              <a:buNone/>
              <a:defRPr sz="1600">
                <a:solidFill>
                  <a:schemeClr val="lt1"/>
                </a:solidFill>
              </a:defRPr>
            </a:lvl1pPr>
            <a:lvl2pPr lvl="1" algn="l">
              <a:lnSpc>
                <a:spcPct val="115000"/>
              </a:lnSpc>
              <a:spcBef>
                <a:spcPts val="1000"/>
              </a:spcBef>
              <a:spcAft>
                <a:spcPts val="0"/>
              </a:spcAft>
              <a:buClr>
                <a:schemeClr val="lt1"/>
              </a:buClr>
              <a:buSzPts val="1600"/>
              <a:buNone/>
              <a:defRPr sz="1600">
                <a:solidFill>
                  <a:schemeClr val="lt1"/>
                </a:solidFill>
              </a:defRPr>
            </a:lvl2pPr>
            <a:lvl3pPr lvl="2" algn="l">
              <a:lnSpc>
                <a:spcPct val="115000"/>
              </a:lnSpc>
              <a:spcBef>
                <a:spcPts val="1000"/>
              </a:spcBef>
              <a:spcAft>
                <a:spcPts val="0"/>
              </a:spcAft>
              <a:buClr>
                <a:schemeClr val="lt1"/>
              </a:buClr>
              <a:buSzPts val="1600"/>
              <a:buNone/>
              <a:defRPr sz="1600">
                <a:solidFill>
                  <a:schemeClr val="lt1"/>
                </a:solidFill>
              </a:defRPr>
            </a:lvl3pPr>
            <a:lvl4pPr lvl="3" algn="l">
              <a:lnSpc>
                <a:spcPct val="115000"/>
              </a:lnSpc>
              <a:spcBef>
                <a:spcPts val="1000"/>
              </a:spcBef>
              <a:spcAft>
                <a:spcPts val="0"/>
              </a:spcAft>
              <a:buClr>
                <a:schemeClr val="lt1"/>
              </a:buClr>
              <a:buSzPts val="1600"/>
              <a:buNone/>
              <a:defRPr sz="1600">
                <a:solidFill>
                  <a:schemeClr val="lt1"/>
                </a:solidFill>
              </a:defRPr>
            </a:lvl4pPr>
            <a:lvl5pPr lvl="4" algn="l">
              <a:lnSpc>
                <a:spcPct val="115000"/>
              </a:lnSpc>
              <a:spcBef>
                <a:spcPts val="1000"/>
              </a:spcBef>
              <a:spcAft>
                <a:spcPts val="0"/>
              </a:spcAft>
              <a:buClr>
                <a:schemeClr val="lt1"/>
              </a:buClr>
              <a:buSzPts val="1600"/>
              <a:buNone/>
              <a:defRPr sz="1600">
                <a:solidFill>
                  <a:schemeClr val="lt1"/>
                </a:solidFill>
              </a:defRPr>
            </a:lvl5pPr>
            <a:lvl6pPr lvl="5" algn="l">
              <a:lnSpc>
                <a:spcPct val="115000"/>
              </a:lnSpc>
              <a:spcBef>
                <a:spcPts val="1000"/>
              </a:spcBef>
              <a:spcAft>
                <a:spcPts val="0"/>
              </a:spcAft>
              <a:buClr>
                <a:schemeClr val="lt1"/>
              </a:buClr>
              <a:buSzPts val="1600"/>
              <a:buNone/>
              <a:defRPr sz="1600">
                <a:solidFill>
                  <a:schemeClr val="lt1"/>
                </a:solidFill>
              </a:defRPr>
            </a:lvl6pPr>
            <a:lvl7pPr lvl="6" algn="l">
              <a:lnSpc>
                <a:spcPct val="115000"/>
              </a:lnSpc>
              <a:spcBef>
                <a:spcPts val="1000"/>
              </a:spcBef>
              <a:spcAft>
                <a:spcPts val="0"/>
              </a:spcAft>
              <a:buClr>
                <a:schemeClr val="lt1"/>
              </a:buClr>
              <a:buSzPts val="1600"/>
              <a:buNone/>
              <a:defRPr sz="1600">
                <a:solidFill>
                  <a:schemeClr val="lt1"/>
                </a:solidFill>
              </a:defRPr>
            </a:lvl7pPr>
            <a:lvl8pPr lvl="7" algn="l">
              <a:lnSpc>
                <a:spcPct val="115000"/>
              </a:lnSpc>
              <a:spcBef>
                <a:spcPts val="1000"/>
              </a:spcBef>
              <a:spcAft>
                <a:spcPts val="0"/>
              </a:spcAft>
              <a:buClr>
                <a:schemeClr val="lt1"/>
              </a:buClr>
              <a:buSzPts val="1600"/>
              <a:buNone/>
              <a:defRPr sz="1600">
                <a:solidFill>
                  <a:schemeClr val="lt1"/>
                </a:solidFill>
              </a:defRPr>
            </a:lvl8pPr>
            <a:lvl9pPr lvl="8" algn="l">
              <a:lnSpc>
                <a:spcPct val="115000"/>
              </a:lnSpc>
              <a:spcBef>
                <a:spcPts val="1000"/>
              </a:spcBef>
              <a:spcAft>
                <a:spcPts val="1000"/>
              </a:spcAft>
              <a:buClr>
                <a:schemeClr val="lt1"/>
              </a:buClr>
              <a:buSzPts val="1600"/>
              <a:buNone/>
              <a:defRPr sz="1600">
                <a:solidFill>
                  <a:schemeClr val="lt1"/>
                </a:solidFill>
              </a:defRPr>
            </a:lvl9pPr>
          </a:lstStyle>
          <a:p/>
        </p:txBody>
      </p:sp>
      <p:sp>
        <p:nvSpPr>
          <p:cNvPr id="1162" name="Google Shape;1162;p197"/>
          <p:cNvSpPr txBox="1"/>
          <p:nvPr/>
        </p:nvSpPr>
        <p:spPr>
          <a:xfrm>
            <a:off x="607800" y="2590800"/>
            <a:ext cx="316200" cy="400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Barlow Condensed"/>
                <a:ea typeface="Barlow Condensed"/>
                <a:cs typeface="Barlow Condensed"/>
                <a:sym typeface="Barlow Condensed"/>
              </a:rPr>
              <a:t>A:</a:t>
            </a:r>
            <a:endParaRPr b="1" i="0" sz="1800" u="none" cap="none" strike="noStrike">
              <a:solidFill>
                <a:schemeClr val="lt1"/>
              </a:solidFill>
              <a:latin typeface="Barlow Condensed"/>
              <a:ea typeface="Barlow Condensed"/>
              <a:cs typeface="Barlow Condensed"/>
              <a:sym typeface="Barlow Condensed"/>
            </a:endParaRPr>
          </a:p>
        </p:txBody>
      </p:sp>
      <p:sp>
        <p:nvSpPr>
          <p:cNvPr id="1163" name="Google Shape;1163;p197"/>
          <p:cNvSpPr txBox="1"/>
          <p:nvPr/>
        </p:nvSpPr>
        <p:spPr>
          <a:xfrm>
            <a:off x="607800" y="3352800"/>
            <a:ext cx="316200" cy="400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Barlow Condensed"/>
                <a:ea typeface="Barlow Condensed"/>
                <a:cs typeface="Barlow Condensed"/>
                <a:sym typeface="Barlow Condensed"/>
              </a:rPr>
              <a:t>C:</a:t>
            </a:r>
            <a:endParaRPr b="1" i="0" sz="1800" u="none" cap="none" strike="noStrike">
              <a:solidFill>
                <a:schemeClr val="lt1"/>
              </a:solidFill>
              <a:latin typeface="Barlow Condensed"/>
              <a:ea typeface="Barlow Condensed"/>
              <a:cs typeface="Barlow Condensed"/>
              <a:sym typeface="Barlow Condensed"/>
            </a:endParaRPr>
          </a:p>
        </p:txBody>
      </p:sp>
      <p:sp>
        <p:nvSpPr>
          <p:cNvPr id="1164" name="Google Shape;1164;p197"/>
          <p:cNvSpPr txBox="1"/>
          <p:nvPr/>
        </p:nvSpPr>
        <p:spPr>
          <a:xfrm>
            <a:off x="4370175" y="2590800"/>
            <a:ext cx="316200" cy="400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Barlow Condensed"/>
                <a:ea typeface="Barlow Condensed"/>
                <a:cs typeface="Barlow Condensed"/>
                <a:sym typeface="Barlow Condensed"/>
              </a:rPr>
              <a:t>B:</a:t>
            </a:r>
            <a:endParaRPr b="1" i="0" sz="1800" u="none" cap="none" strike="noStrike">
              <a:solidFill>
                <a:schemeClr val="lt1"/>
              </a:solidFill>
              <a:latin typeface="Barlow Condensed"/>
              <a:ea typeface="Barlow Condensed"/>
              <a:cs typeface="Barlow Condensed"/>
              <a:sym typeface="Barlow Condensed"/>
            </a:endParaRPr>
          </a:p>
        </p:txBody>
      </p:sp>
      <p:sp>
        <p:nvSpPr>
          <p:cNvPr id="1165" name="Google Shape;1165;p197"/>
          <p:cNvSpPr txBox="1"/>
          <p:nvPr/>
        </p:nvSpPr>
        <p:spPr>
          <a:xfrm>
            <a:off x="4370175" y="3352800"/>
            <a:ext cx="316200" cy="400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Barlow Condensed"/>
                <a:ea typeface="Barlow Condensed"/>
                <a:cs typeface="Barlow Condensed"/>
                <a:sym typeface="Barlow Condensed"/>
              </a:rPr>
              <a:t>D:</a:t>
            </a:r>
            <a:endParaRPr b="1" i="0" sz="1800" u="none" cap="none" strike="noStrike">
              <a:solidFill>
                <a:schemeClr val="lt1"/>
              </a:solidFill>
              <a:latin typeface="Barlow Condensed"/>
              <a:ea typeface="Barlow Condensed"/>
              <a:cs typeface="Barlow Condensed"/>
              <a:sym typeface="Barlow Condensed"/>
            </a:endParaRPr>
          </a:p>
        </p:txBody>
      </p:sp>
      <p:sp>
        <p:nvSpPr>
          <p:cNvPr id="1166" name="Google Shape;1166;p197"/>
          <p:cNvSpPr txBox="1"/>
          <p:nvPr>
            <p:ph idx="6" type="subTitle"/>
          </p:nvPr>
        </p:nvSpPr>
        <p:spPr>
          <a:xfrm>
            <a:off x="457200" y="1026000"/>
            <a:ext cx="7031100" cy="230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1pPr>
            <a:lvl2pPr lvl="1" algn="l">
              <a:lnSpc>
                <a:spcPct val="115000"/>
              </a:lnSpc>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algn="l">
              <a:lnSpc>
                <a:spcPct val="115000"/>
              </a:lnSpc>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algn="l">
              <a:lnSpc>
                <a:spcPct val="115000"/>
              </a:lnSpc>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algn="l">
              <a:lnSpc>
                <a:spcPct val="115000"/>
              </a:lnSpc>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algn="l">
              <a:lnSpc>
                <a:spcPct val="115000"/>
              </a:lnSpc>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algn="l">
              <a:lnSpc>
                <a:spcPct val="115000"/>
              </a:lnSpc>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algn="l">
              <a:lnSpc>
                <a:spcPct val="115000"/>
              </a:lnSpc>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algn="l">
              <a:lnSpc>
                <a:spcPct val="115000"/>
              </a:lnSpc>
              <a:spcBef>
                <a:spcPts val="1000"/>
              </a:spcBef>
              <a:spcAft>
                <a:spcPts val="1000"/>
              </a:spcAft>
              <a:buSzPts val="1800"/>
              <a:buFont typeface="Barlow Condensed SemiBold"/>
              <a:buNone/>
              <a:defRPr sz="1800">
                <a:latin typeface="Barlow Condensed SemiBold"/>
                <a:ea typeface="Barlow Condensed SemiBold"/>
                <a:cs typeface="Barlow Condensed SemiBold"/>
                <a:sym typeface="Barlow Condensed SemiBold"/>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via Fill in the Blank">
  <p:cSld name="TITLE_AND_BODY_8_2_1_1">
    <p:bg>
      <p:bgPr>
        <a:solidFill>
          <a:schemeClr val="dk1"/>
        </a:solidFill>
      </p:bgPr>
    </p:bg>
    <p:spTree>
      <p:nvGrpSpPr>
        <p:cNvPr id="1167" name="Shape 1167"/>
        <p:cNvGrpSpPr/>
        <p:nvPr/>
      </p:nvGrpSpPr>
      <p:grpSpPr>
        <a:xfrm>
          <a:off x="0" y="0"/>
          <a:ext cx="0" cy="0"/>
          <a:chOff x="0" y="0"/>
          <a:chExt cx="0" cy="0"/>
        </a:xfrm>
      </p:grpSpPr>
      <p:sp>
        <p:nvSpPr>
          <p:cNvPr id="1168" name="Google Shape;1168;p198"/>
          <p:cNvSpPr/>
          <p:nvPr/>
        </p:nvSpPr>
        <p:spPr>
          <a:xfrm>
            <a:off x="457200" y="1686163"/>
            <a:ext cx="7248600" cy="1943100"/>
          </a:xfrm>
          <a:prstGeom prst="roundRect">
            <a:avLst>
              <a:gd fmla="val 0" name="adj"/>
            </a:avLst>
          </a:prstGeom>
          <a:solidFill>
            <a:srgbClr val="666666"/>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19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170" name="Google Shape;1170;p198"/>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171" name="Google Shape;1171;p198"/>
          <p:cNvSpPr txBox="1"/>
          <p:nvPr>
            <p:ph idx="1" type="subTitle"/>
          </p:nvPr>
        </p:nvSpPr>
        <p:spPr>
          <a:xfrm>
            <a:off x="685800" y="1762363"/>
            <a:ext cx="69342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700"/>
              <a:buNone/>
              <a:defRPr sz="1100">
                <a:solidFill>
                  <a:schemeClr val="lt1"/>
                </a:solidFill>
              </a:defRPr>
            </a:lvl1pPr>
            <a:lvl2pPr lvl="1" algn="l">
              <a:lnSpc>
                <a:spcPct val="115000"/>
              </a:lnSpc>
              <a:spcBef>
                <a:spcPts val="1000"/>
              </a:spcBef>
              <a:spcAft>
                <a:spcPts val="0"/>
              </a:spcAft>
              <a:buClr>
                <a:schemeClr val="lt1"/>
              </a:buClr>
              <a:buSzPts val="1100"/>
              <a:buNone/>
              <a:defRPr sz="1100">
                <a:solidFill>
                  <a:schemeClr val="lt1"/>
                </a:solidFill>
              </a:defRPr>
            </a:lvl2pPr>
            <a:lvl3pPr lvl="2" algn="l">
              <a:lnSpc>
                <a:spcPct val="115000"/>
              </a:lnSpc>
              <a:spcBef>
                <a:spcPts val="1000"/>
              </a:spcBef>
              <a:spcAft>
                <a:spcPts val="0"/>
              </a:spcAft>
              <a:buClr>
                <a:schemeClr val="lt1"/>
              </a:buClr>
              <a:buSzPts val="1100"/>
              <a:buNone/>
              <a:defRPr sz="1100">
                <a:solidFill>
                  <a:schemeClr val="lt1"/>
                </a:solidFill>
              </a:defRPr>
            </a:lvl3pPr>
            <a:lvl4pPr lvl="3" algn="l">
              <a:lnSpc>
                <a:spcPct val="115000"/>
              </a:lnSpc>
              <a:spcBef>
                <a:spcPts val="1000"/>
              </a:spcBef>
              <a:spcAft>
                <a:spcPts val="0"/>
              </a:spcAft>
              <a:buClr>
                <a:schemeClr val="lt1"/>
              </a:buClr>
              <a:buSzPts val="1100"/>
              <a:buNone/>
              <a:defRPr sz="1100">
                <a:solidFill>
                  <a:schemeClr val="lt1"/>
                </a:solidFill>
              </a:defRPr>
            </a:lvl4pPr>
            <a:lvl5pPr lvl="4" algn="l">
              <a:lnSpc>
                <a:spcPct val="115000"/>
              </a:lnSpc>
              <a:spcBef>
                <a:spcPts val="1000"/>
              </a:spcBef>
              <a:spcAft>
                <a:spcPts val="0"/>
              </a:spcAft>
              <a:buClr>
                <a:schemeClr val="lt1"/>
              </a:buClr>
              <a:buSzPts val="1100"/>
              <a:buNone/>
              <a:defRPr sz="1100">
                <a:solidFill>
                  <a:schemeClr val="lt1"/>
                </a:solidFill>
              </a:defRPr>
            </a:lvl5pPr>
            <a:lvl6pPr lvl="5" algn="l">
              <a:lnSpc>
                <a:spcPct val="115000"/>
              </a:lnSpc>
              <a:spcBef>
                <a:spcPts val="1000"/>
              </a:spcBef>
              <a:spcAft>
                <a:spcPts val="0"/>
              </a:spcAft>
              <a:buClr>
                <a:schemeClr val="lt1"/>
              </a:buClr>
              <a:buSzPts val="1100"/>
              <a:buNone/>
              <a:defRPr sz="1100">
                <a:solidFill>
                  <a:schemeClr val="lt1"/>
                </a:solidFill>
              </a:defRPr>
            </a:lvl6pPr>
            <a:lvl7pPr lvl="6" algn="l">
              <a:lnSpc>
                <a:spcPct val="115000"/>
              </a:lnSpc>
              <a:spcBef>
                <a:spcPts val="1000"/>
              </a:spcBef>
              <a:spcAft>
                <a:spcPts val="0"/>
              </a:spcAft>
              <a:buClr>
                <a:schemeClr val="lt1"/>
              </a:buClr>
              <a:buSzPts val="1100"/>
              <a:buNone/>
              <a:defRPr sz="1100">
                <a:solidFill>
                  <a:schemeClr val="lt1"/>
                </a:solidFill>
              </a:defRPr>
            </a:lvl7pPr>
            <a:lvl8pPr lvl="7" algn="l">
              <a:lnSpc>
                <a:spcPct val="115000"/>
              </a:lnSpc>
              <a:spcBef>
                <a:spcPts val="1000"/>
              </a:spcBef>
              <a:spcAft>
                <a:spcPts val="0"/>
              </a:spcAft>
              <a:buClr>
                <a:schemeClr val="lt1"/>
              </a:buClr>
              <a:buSzPts val="1100"/>
              <a:buNone/>
              <a:defRPr sz="1100">
                <a:solidFill>
                  <a:schemeClr val="lt1"/>
                </a:solidFill>
              </a:defRPr>
            </a:lvl8pPr>
            <a:lvl9pPr lvl="8" algn="l">
              <a:lnSpc>
                <a:spcPct val="115000"/>
              </a:lnSpc>
              <a:spcBef>
                <a:spcPts val="1000"/>
              </a:spcBef>
              <a:spcAft>
                <a:spcPts val="1000"/>
              </a:spcAft>
              <a:buClr>
                <a:schemeClr val="lt1"/>
              </a:buClr>
              <a:buSzPts val="1100"/>
              <a:buNone/>
              <a:defRPr sz="1100">
                <a:solidFill>
                  <a:schemeClr val="lt1"/>
                </a:solidFill>
              </a:defRPr>
            </a:lvl9pPr>
          </a:lstStyle>
          <a:p/>
        </p:txBody>
      </p:sp>
      <p:sp>
        <p:nvSpPr>
          <p:cNvPr id="1172" name="Google Shape;1172;p198"/>
          <p:cNvSpPr txBox="1"/>
          <p:nvPr/>
        </p:nvSpPr>
        <p:spPr>
          <a:xfrm>
            <a:off x="457200" y="190500"/>
            <a:ext cx="91533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lt1"/>
                </a:solidFill>
                <a:latin typeface="Barlow Condensed"/>
                <a:ea typeface="Barlow Condensed"/>
                <a:cs typeface="Barlow Condensed"/>
                <a:sym typeface="Barlow Condensed"/>
              </a:rPr>
              <a:t>TRIVIA</a:t>
            </a:r>
            <a:endParaRPr b="1" i="0" sz="3000" u="none" cap="none" strike="noStrike">
              <a:solidFill>
                <a:schemeClr val="lt1"/>
              </a:solidFill>
              <a:latin typeface="Barlow Condensed"/>
              <a:ea typeface="Barlow Condensed"/>
              <a:cs typeface="Barlow Condensed"/>
              <a:sym typeface="Barlow Condensed"/>
            </a:endParaRPr>
          </a:p>
        </p:txBody>
      </p:sp>
      <p:sp>
        <p:nvSpPr>
          <p:cNvPr id="1173" name="Google Shape;1173;p198"/>
          <p:cNvSpPr txBox="1"/>
          <p:nvPr>
            <p:ph idx="2" type="subTitle"/>
          </p:nvPr>
        </p:nvSpPr>
        <p:spPr>
          <a:xfrm>
            <a:off x="457200" y="683100"/>
            <a:ext cx="7031100" cy="230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algn="l">
              <a:lnSpc>
                <a:spcPct val="115000"/>
              </a:lnSpc>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Quote">
  <p:cSld name="MAIN_POINT_1_1_1_2_1">
    <p:bg>
      <p:bgPr>
        <a:solidFill>
          <a:schemeClr val="lt1"/>
        </a:solidFill>
      </p:bgPr>
    </p:bg>
    <p:spTree>
      <p:nvGrpSpPr>
        <p:cNvPr id="103" name="Shape 103"/>
        <p:cNvGrpSpPr/>
        <p:nvPr/>
      </p:nvGrpSpPr>
      <p:grpSpPr>
        <a:xfrm>
          <a:off x="0" y="0"/>
          <a:ext cx="0" cy="0"/>
          <a:chOff x="0" y="0"/>
          <a:chExt cx="0" cy="0"/>
        </a:xfrm>
      </p:grpSpPr>
      <p:sp>
        <p:nvSpPr>
          <p:cNvPr id="104" name="Google Shape;104;p10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00"/>
          <p:cNvSpPr txBox="1"/>
          <p:nvPr/>
        </p:nvSpPr>
        <p:spPr>
          <a:xfrm>
            <a:off x="-360950" y="-1644300"/>
            <a:ext cx="2611800" cy="6341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0"/>
              <a:buFont typeface="Arial"/>
              <a:buNone/>
            </a:pPr>
            <a:r>
              <a:rPr b="1" i="0" lang="en" sz="40000" u="none" cap="none" strike="noStrike">
                <a:solidFill>
                  <a:schemeClr val="dk2"/>
                </a:solidFill>
                <a:latin typeface="Brygada 1918"/>
                <a:ea typeface="Brygada 1918"/>
                <a:cs typeface="Brygada 1918"/>
                <a:sym typeface="Brygada 1918"/>
              </a:rPr>
              <a:t>“</a:t>
            </a:r>
            <a:endParaRPr b="1" i="0" sz="40000" u="none" cap="none" strike="noStrike">
              <a:solidFill>
                <a:schemeClr val="dk2"/>
              </a:solidFill>
              <a:latin typeface="Brygada 1918"/>
              <a:ea typeface="Brygada 1918"/>
              <a:cs typeface="Brygada 1918"/>
              <a:sym typeface="Brygada 1918"/>
            </a:endParaRPr>
          </a:p>
        </p:txBody>
      </p:sp>
      <p:sp>
        <p:nvSpPr>
          <p:cNvPr id="106" name="Google Shape;106;p100"/>
          <p:cNvSpPr txBox="1"/>
          <p:nvPr>
            <p:ph type="ctrTitle"/>
          </p:nvPr>
        </p:nvSpPr>
        <p:spPr>
          <a:xfrm>
            <a:off x="2051675" y="457200"/>
            <a:ext cx="6177900" cy="2300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000"/>
              <a:buNon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7" name="Google Shape;107;p100"/>
          <p:cNvSpPr txBox="1"/>
          <p:nvPr>
            <p:ph idx="1" type="subTitle"/>
          </p:nvPr>
        </p:nvSpPr>
        <p:spPr>
          <a:xfrm>
            <a:off x="2051675" y="2985800"/>
            <a:ext cx="4341900" cy="3162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pic>
        <p:nvPicPr>
          <p:cNvPr descr="GA-Cog-900.png" id="108" name="Google Shape;108;p100"/>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09" name="Google Shape;109;p100"/>
          <p:cNvSpPr txBox="1"/>
          <p:nvPr>
            <p:ph idx="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via Fill in the Blank MIST">
  <p:cSld name="TITLE_AND_BODY_8_2_1_1_1">
    <p:bg>
      <p:bgPr>
        <a:solidFill>
          <a:schemeClr val="lt2"/>
        </a:solidFill>
      </p:bgPr>
    </p:bg>
    <p:spTree>
      <p:nvGrpSpPr>
        <p:cNvPr id="1174" name="Shape 1174"/>
        <p:cNvGrpSpPr/>
        <p:nvPr/>
      </p:nvGrpSpPr>
      <p:grpSpPr>
        <a:xfrm>
          <a:off x="0" y="0"/>
          <a:ext cx="0" cy="0"/>
          <a:chOff x="0" y="0"/>
          <a:chExt cx="0" cy="0"/>
        </a:xfrm>
      </p:grpSpPr>
      <p:sp>
        <p:nvSpPr>
          <p:cNvPr id="1175" name="Google Shape;1175;p199"/>
          <p:cNvSpPr/>
          <p:nvPr/>
        </p:nvSpPr>
        <p:spPr>
          <a:xfrm>
            <a:off x="457200" y="1600188"/>
            <a:ext cx="7248600" cy="1943100"/>
          </a:xfrm>
          <a:prstGeom prst="roundRect">
            <a:avLst>
              <a:gd fmla="val 0" name="adj"/>
            </a:avLst>
          </a:prstGeom>
          <a:solidFill>
            <a:srgbClr val="72727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19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9E9E9E"/>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177" name="Google Shape;1177;p199"/>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178" name="Google Shape;1178;p199"/>
          <p:cNvSpPr txBox="1"/>
          <p:nvPr>
            <p:ph idx="1" type="subTitle"/>
          </p:nvPr>
        </p:nvSpPr>
        <p:spPr>
          <a:xfrm>
            <a:off x="685800" y="1676388"/>
            <a:ext cx="6934200" cy="5526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000"/>
              <a:buNone/>
              <a:defRPr sz="1400">
                <a:solidFill>
                  <a:schemeClr val="lt1"/>
                </a:solidFill>
              </a:defRPr>
            </a:lvl1pPr>
            <a:lvl2pPr lvl="1" algn="l">
              <a:lnSpc>
                <a:spcPct val="115000"/>
              </a:lnSpc>
              <a:spcBef>
                <a:spcPts val="1000"/>
              </a:spcBef>
              <a:spcAft>
                <a:spcPts val="0"/>
              </a:spcAft>
              <a:buClr>
                <a:schemeClr val="lt1"/>
              </a:buClr>
              <a:buSzPts val="1400"/>
              <a:buNone/>
              <a:defRPr sz="1400">
                <a:solidFill>
                  <a:schemeClr val="lt1"/>
                </a:solidFill>
              </a:defRPr>
            </a:lvl2pPr>
            <a:lvl3pPr lvl="2" algn="l">
              <a:lnSpc>
                <a:spcPct val="115000"/>
              </a:lnSpc>
              <a:spcBef>
                <a:spcPts val="1000"/>
              </a:spcBef>
              <a:spcAft>
                <a:spcPts val="0"/>
              </a:spcAft>
              <a:buClr>
                <a:schemeClr val="lt1"/>
              </a:buClr>
              <a:buSzPts val="1400"/>
              <a:buNone/>
              <a:defRPr sz="1400">
                <a:solidFill>
                  <a:schemeClr val="lt1"/>
                </a:solidFill>
              </a:defRPr>
            </a:lvl3pPr>
            <a:lvl4pPr lvl="3" algn="l">
              <a:lnSpc>
                <a:spcPct val="115000"/>
              </a:lnSpc>
              <a:spcBef>
                <a:spcPts val="1000"/>
              </a:spcBef>
              <a:spcAft>
                <a:spcPts val="0"/>
              </a:spcAft>
              <a:buClr>
                <a:schemeClr val="lt1"/>
              </a:buClr>
              <a:buSzPts val="1400"/>
              <a:buNone/>
              <a:defRPr sz="1400">
                <a:solidFill>
                  <a:schemeClr val="lt1"/>
                </a:solidFill>
              </a:defRPr>
            </a:lvl4pPr>
            <a:lvl5pPr lvl="4" algn="l">
              <a:lnSpc>
                <a:spcPct val="115000"/>
              </a:lnSpc>
              <a:spcBef>
                <a:spcPts val="1000"/>
              </a:spcBef>
              <a:spcAft>
                <a:spcPts val="0"/>
              </a:spcAft>
              <a:buClr>
                <a:schemeClr val="lt1"/>
              </a:buClr>
              <a:buSzPts val="1400"/>
              <a:buNone/>
              <a:defRPr sz="1400">
                <a:solidFill>
                  <a:schemeClr val="lt1"/>
                </a:solidFill>
              </a:defRPr>
            </a:lvl5pPr>
            <a:lvl6pPr lvl="5" algn="l">
              <a:lnSpc>
                <a:spcPct val="115000"/>
              </a:lnSpc>
              <a:spcBef>
                <a:spcPts val="1000"/>
              </a:spcBef>
              <a:spcAft>
                <a:spcPts val="0"/>
              </a:spcAft>
              <a:buClr>
                <a:schemeClr val="lt1"/>
              </a:buClr>
              <a:buSzPts val="1400"/>
              <a:buNone/>
              <a:defRPr sz="1400">
                <a:solidFill>
                  <a:schemeClr val="lt1"/>
                </a:solidFill>
              </a:defRPr>
            </a:lvl6pPr>
            <a:lvl7pPr lvl="6" algn="l">
              <a:lnSpc>
                <a:spcPct val="115000"/>
              </a:lnSpc>
              <a:spcBef>
                <a:spcPts val="1000"/>
              </a:spcBef>
              <a:spcAft>
                <a:spcPts val="0"/>
              </a:spcAft>
              <a:buClr>
                <a:schemeClr val="lt1"/>
              </a:buClr>
              <a:buSzPts val="1400"/>
              <a:buNone/>
              <a:defRPr sz="1400">
                <a:solidFill>
                  <a:schemeClr val="lt1"/>
                </a:solidFill>
              </a:defRPr>
            </a:lvl7pPr>
            <a:lvl8pPr lvl="7" algn="l">
              <a:lnSpc>
                <a:spcPct val="115000"/>
              </a:lnSpc>
              <a:spcBef>
                <a:spcPts val="1000"/>
              </a:spcBef>
              <a:spcAft>
                <a:spcPts val="0"/>
              </a:spcAft>
              <a:buClr>
                <a:schemeClr val="lt1"/>
              </a:buClr>
              <a:buSzPts val="1400"/>
              <a:buNone/>
              <a:defRPr sz="1400">
                <a:solidFill>
                  <a:schemeClr val="lt1"/>
                </a:solidFill>
              </a:defRPr>
            </a:lvl8pPr>
            <a:lvl9pPr lvl="8" algn="l">
              <a:lnSpc>
                <a:spcPct val="115000"/>
              </a:lnSpc>
              <a:spcBef>
                <a:spcPts val="1000"/>
              </a:spcBef>
              <a:spcAft>
                <a:spcPts val="1000"/>
              </a:spcAft>
              <a:buClr>
                <a:schemeClr val="lt1"/>
              </a:buClr>
              <a:buSzPts val="1400"/>
              <a:buNone/>
              <a:defRPr sz="1400">
                <a:solidFill>
                  <a:schemeClr val="lt1"/>
                </a:solidFill>
              </a:defRPr>
            </a:lvl9pPr>
          </a:lstStyle>
          <a:p/>
        </p:txBody>
      </p:sp>
      <p:sp>
        <p:nvSpPr>
          <p:cNvPr id="1179" name="Google Shape;1179;p199"/>
          <p:cNvSpPr txBox="1"/>
          <p:nvPr/>
        </p:nvSpPr>
        <p:spPr>
          <a:xfrm>
            <a:off x="457200" y="457200"/>
            <a:ext cx="9153300" cy="461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chemeClr val="dk1"/>
                </a:solidFill>
                <a:latin typeface="Barlow Condensed"/>
                <a:ea typeface="Barlow Condensed"/>
                <a:cs typeface="Barlow Condensed"/>
                <a:sym typeface="Barlow Condensed"/>
              </a:rPr>
              <a:t>TRIVIA</a:t>
            </a:r>
            <a:endParaRPr b="1" i="0" sz="3000" u="none" cap="none" strike="noStrike">
              <a:solidFill>
                <a:schemeClr val="dk1"/>
              </a:solidFill>
              <a:latin typeface="Barlow Condensed"/>
              <a:ea typeface="Barlow Condensed"/>
              <a:cs typeface="Barlow Condensed"/>
              <a:sym typeface="Barlow Condensed"/>
            </a:endParaRPr>
          </a:p>
        </p:txBody>
      </p:sp>
      <p:sp>
        <p:nvSpPr>
          <p:cNvPr id="1180" name="Google Shape;1180;p199"/>
          <p:cNvSpPr txBox="1"/>
          <p:nvPr>
            <p:ph idx="2" type="subTitle"/>
          </p:nvPr>
        </p:nvSpPr>
        <p:spPr>
          <a:xfrm>
            <a:off x="457200" y="1026000"/>
            <a:ext cx="7031100" cy="2301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1pPr>
            <a:lvl2pPr lvl="1" algn="l">
              <a:lnSpc>
                <a:spcPct val="115000"/>
              </a:lnSpc>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algn="l">
              <a:lnSpc>
                <a:spcPct val="115000"/>
              </a:lnSpc>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algn="l">
              <a:lnSpc>
                <a:spcPct val="115000"/>
              </a:lnSpc>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algn="l">
              <a:lnSpc>
                <a:spcPct val="115000"/>
              </a:lnSpc>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algn="l">
              <a:lnSpc>
                <a:spcPct val="115000"/>
              </a:lnSpc>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algn="l">
              <a:lnSpc>
                <a:spcPct val="115000"/>
              </a:lnSpc>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algn="l">
              <a:lnSpc>
                <a:spcPct val="115000"/>
              </a:lnSpc>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algn="l">
              <a:lnSpc>
                <a:spcPct val="115000"/>
              </a:lnSpc>
              <a:spcBef>
                <a:spcPts val="1000"/>
              </a:spcBef>
              <a:spcAft>
                <a:spcPts val="1000"/>
              </a:spcAft>
              <a:buSzPts val="1800"/>
              <a:buFont typeface="Barlow Condensed SemiBold"/>
              <a:buNone/>
              <a:defRPr sz="1800">
                <a:latin typeface="Barlow Condensed SemiBold"/>
                <a:ea typeface="Barlow Condensed SemiBold"/>
                <a:cs typeface="Barlow Condensed SemiBold"/>
                <a:sym typeface="Barlow Condensed SemiBold"/>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Ink">
  <p:cSld name="TITLE_1">
    <p:bg>
      <p:bgPr>
        <a:solidFill>
          <a:schemeClr val="dk1"/>
        </a:solidFill>
      </p:bgPr>
    </p:bg>
    <p:spTree>
      <p:nvGrpSpPr>
        <p:cNvPr id="1181" name="Shape 1181"/>
        <p:cNvGrpSpPr/>
        <p:nvPr/>
      </p:nvGrpSpPr>
      <p:grpSpPr>
        <a:xfrm>
          <a:off x="0" y="0"/>
          <a:ext cx="0" cy="0"/>
          <a:chOff x="0" y="0"/>
          <a:chExt cx="0" cy="0"/>
        </a:xfrm>
      </p:grpSpPr>
      <p:sp>
        <p:nvSpPr>
          <p:cNvPr id="1182" name="Google Shape;1182;p200"/>
          <p:cNvSpPr/>
          <p:nvPr/>
        </p:nvSpPr>
        <p:spPr>
          <a:xfrm>
            <a:off x="0" y="4524625"/>
            <a:ext cx="2451600" cy="618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1183" name="Google Shape;1183;p200"/>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1184" name="Google Shape;1184;p200"/>
          <p:cNvPicPr preferRelativeResize="0"/>
          <p:nvPr/>
        </p:nvPicPr>
        <p:blipFill rotWithShape="1">
          <a:blip r:embed="rId3">
            <a:alphaModFix amt="17000"/>
          </a:blip>
          <a:srcRect b="-44795" l="7279" r="-59255" t="-7156"/>
          <a:stretch/>
        </p:blipFill>
        <p:spPr>
          <a:xfrm>
            <a:off x="4971150" y="-542300"/>
            <a:ext cx="8258400" cy="8257200"/>
          </a:xfrm>
          <a:prstGeom prst="ellipse">
            <a:avLst/>
          </a:prstGeom>
          <a:noFill/>
          <a:ln>
            <a:noFill/>
          </a:ln>
        </p:spPr>
      </p:pic>
      <p:sp>
        <p:nvSpPr>
          <p:cNvPr id="1185" name="Google Shape;1185;p200"/>
          <p:cNvSpPr txBox="1"/>
          <p:nvPr>
            <p:ph type="ctrTitle"/>
          </p:nvPr>
        </p:nvSpPr>
        <p:spPr>
          <a:xfrm>
            <a:off x="1344930" y="2593140"/>
            <a:ext cx="5486400" cy="9144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dk2"/>
              </a:buClr>
              <a:buSzPts val="10000"/>
              <a:buFont typeface="Barlow Condensed"/>
              <a:buNone/>
              <a:defRPr b="1" sz="10000">
                <a:solidFill>
                  <a:schemeClr val="dk2"/>
                </a:solidFill>
                <a:latin typeface="Barlow Condensed"/>
                <a:ea typeface="Barlow Condensed"/>
                <a:cs typeface="Barlow Condensed"/>
                <a:sym typeface="Barlow Condensed"/>
              </a:defRPr>
            </a:lvl1pPr>
            <a:lvl2pPr lvl="1"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1186" name="Google Shape;1186;p200"/>
          <p:cNvSpPr txBox="1"/>
          <p:nvPr>
            <p:ph idx="2" type="ctrTitle"/>
          </p:nvPr>
        </p:nvSpPr>
        <p:spPr>
          <a:xfrm>
            <a:off x="1390650" y="383620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000"/>
              <a:buFont typeface="Barlow Condensed"/>
              <a:buNone/>
              <a:defRPr b="1" sz="4000">
                <a:solidFill>
                  <a:schemeClr val="lt1"/>
                </a:solidFill>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187" name="Google Shape;1187;p200"/>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88" name="Google Shape;1188;p200"/>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Cloud 2">
  <p:cSld name="TITLE_1_1_3">
    <p:bg>
      <p:bgPr>
        <a:solidFill>
          <a:schemeClr val="lt1"/>
        </a:solidFill>
      </p:bgPr>
    </p:bg>
    <p:spTree>
      <p:nvGrpSpPr>
        <p:cNvPr id="1189" name="Shape 1189"/>
        <p:cNvGrpSpPr/>
        <p:nvPr/>
      </p:nvGrpSpPr>
      <p:grpSpPr>
        <a:xfrm>
          <a:off x="0" y="0"/>
          <a:ext cx="0" cy="0"/>
          <a:chOff x="0" y="0"/>
          <a:chExt cx="0" cy="0"/>
        </a:xfrm>
      </p:grpSpPr>
      <p:sp>
        <p:nvSpPr>
          <p:cNvPr id="1190" name="Google Shape;1190;p201"/>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1191" name="Google Shape;1191;p201"/>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1192" name="Google Shape;1192;p201"/>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193" name="Google Shape;1193;p201"/>
          <p:cNvSpPr txBox="1"/>
          <p:nvPr>
            <p:ph type="ctrTitle"/>
          </p:nvPr>
        </p:nvSpPr>
        <p:spPr>
          <a:xfrm>
            <a:off x="1287780" y="2593140"/>
            <a:ext cx="5486400" cy="914400"/>
          </a:xfrm>
          <a:prstGeom prst="rect">
            <a:avLst/>
          </a:prstGeom>
          <a:noFill/>
          <a:ln>
            <a:noFill/>
          </a:ln>
        </p:spPr>
        <p:txBody>
          <a:bodyPr anchorCtr="0" anchor="b" bIns="0" lIns="0" spcFirstLastPara="1" rIns="0" wrap="square" tIns="0">
            <a:noAutofit/>
          </a:bodyPr>
          <a:lstStyle>
            <a:lvl1pPr lvl="0" algn="l">
              <a:lnSpc>
                <a:spcPct val="60000"/>
              </a:lnSpc>
              <a:spcBef>
                <a:spcPts val="0"/>
              </a:spcBef>
              <a:spcAft>
                <a:spcPts val="0"/>
              </a:spcAft>
              <a:buClr>
                <a:schemeClr val="dk2"/>
              </a:buClr>
              <a:buSzPts val="10000"/>
              <a:buFont typeface="Barlow Condensed"/>
              <a:buNone/>
              <a:defRPr b="1" sz="10000">
                <a:solidFill>
                  <a:schemeClr val="dk2"/>
                </a:solidFill>
                <a:latin typeface="Barlow Condensed"/>
                <a:ea typeface="Barlow Condensed"/>
                <a:cs typeface="Barlow Condensed"/>
                <a:sym typeface="Barlow Condensed"/>
              </a:defRPr>
            </a:lvl1pPr>
            <a:lvl2pPr lvl="1"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1194" name="Google Shape;1194;p201"/>
          <p:cNvSpPr txBox="1"/>
          <p:nvPr>
            <p:ph idx="2" type="ctrTitle"/>
          </p:nvPr>
        </p:nvSpPr>
        <p:spPr>
          <a:xfrm>
            <a:off x="1333500" y="383620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1pPr>
            <a:lvl2pPr lvl="1"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2pPr>
            <a:lvl3pPr lvl="2"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3pPr>
            <a:lvl4pPr lvl="3"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4pPr>
            <a:lvl5pPr lvl="4"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5pPr>
            <a:lvl6pPr lvl="5"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6pPr>
            <a:lvl7pPr lvl="6"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7pPr>
            <a:lvl8pPr lvl="7"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8pPr>
            <a:lvl9pPr lvl="8"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9pPr>
          </a:lstStyle>
          <a:p/>
        </p:txBody>
      </p:sp>
      <p:sp>
        <p:nvSpPr>
          <p:cNvPr id="1195" name="Google Shape;1195;p201"/>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Nunito"/>
                <a:ea typeface="Nunito"/>
                <a:cs typeface="Nunito"/>
                <a:sym typeface="Nunito"/>
              </a:rPr>
              <a:t>© 2024 General Assembly</a:t>
            </a:r>
            <a:endParaRPr b="0" i="0" sz="600" u="none" cap="none" strike="noStrike">
              <a:solidFill>
                <a:srgbClr val="666666"/>
              </a:solidFill>
              <a:latin typeface="Nunito"/>
              <a:ea typeface="Nunito"/>
              <a:cs typeface="Nunito"/>
              <a:sym typeface="Nunito"/>
            </a:endParaRPr>
          </a:p>
        </p:txBody>
      </p:sp>
      <p:sp>
        <p:nvSpPr>
          <p:cNvPr id="1196" name="Google Shape;1196;p201"/>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ist">
  <p:cSld name="TITLE_1_1_2">
    <p:bg>
      <p:bgPr>
        <a:solidFill>
          <a:schemeClr val="lt2"/>
        </a:solidFill>
      </p:bgPr>
    </p:bg>
    <p:spTree>
      <p:nvGrpSpPr>
        <p:cNvPr id="1197" name="Shape 1197"/>
        <p:cNvGrpSpPr/>
        <p:nvPr/>
      </p:nvGrpSpPr>
      <p:grpSpPr>
        <a:xfrm>
          <a:off x="0" y="0"/>
          <a:ext cx="0" cy="0"/>
          <a:chOff x="0" y="0"/>
          <a:chExt cx="0" cy="0"/>
        </a:xfrm>
      </p:grpSpPr>
      <p:sp>
        <p:nvSpPr>
          <p:cNvPr id="1198" name="Google Shape;1198;p202"/>
          <p:cNvSpPr/>
          <p:nvPr/>
        </p:nvSpPr>
        <p:spPr>
          <a:xfrm>
            <a:off x="0" y="4524625"/>
            <a:ext cx="2451600" cy="61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1199" name="Google Shape;1199;p202"/>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1200" name="Google Shape;1200;p202"/>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201" name="Google Shape;1201;p202"/>
          <p:cNvSpPr txBox="1"/>
          <p:nvPr>
            <p:ph type="ctrTitle"/>
          </p:nvPr>
        </p:nvSpPr>
        <p:spPr>
          <a:xfrm>
            <a:off x="1287780" y="2593140"/>
            <a:ext cx="5486400" cy="914400"/>
          </a:xfrm>
          <a:prstGeom prst="rect">
            <a:avLst/>
          </a:prstGeom>
          <a:noFill/>
          <a:ln>
            <a:noFill/>
          </a:ln>
        </p:spPr>
        <p:txBody>
          <a:bodyPr anchorCtr="0" anchor="b" bIns="0" lIns="0" spcFirstLastPara="1" rIns="0" wrap="square" tIns="0">
            <a:noAutofit/>
          </a:bodyPr>
          <a:lstStyle>
            <a:lvl1pPr lvl="0" algn="l">
              <a:lnSpc>
                <a:spcPct val="60000"/>
              </a:lnSpc>
              <a:spcBef>
                <a:spcPts val="0"/>
              </a:spcBef>
              <a:spcAft>
                <a:spcPts val="0"/>
              </a:spcAft>
              <a:buClr>
                <a:schemeClr val="dk2"/>
              </a:buClr>
              <a:buSzPts val="10000"/>
              <a:buFont typeface="Barlow Condensed"/>
              <a:buNone/>
              <a:defRPr b="1" sz="10000">
                <a:solidFill>
                  <a:schemeClr val="dk2"/>
                </a:solidFill>
                <a:latin typeface="Barlow Condensed"/>
                <a:ea typeface="Barlow Condensed"/>
                <a:cs typeface="Barlow Condensed"/>
                <a:sym typeface="Barlow Condensed"/>
              </a:defRPr>
            </a:lvl1pPr>
            <a:lvl2pPr lvl="1"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1202" name="Google Shape;1202;p202"/>
          <p:cNvSpPr txBox="1"/>
          <p:nvPr>
            <p:ph idx="2" type="ctrTitle"/>
          </p:nvPr>
        </p:nvSpPr>
        <p:spPr>
          <a:xfrm>
            <a:off x="1333500" y="383620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1pPr>
            <a:lvl2pPr lvl="1"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2pPr>
            <a:lvl3pPr lvl="2"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3pPr>
            <a:lvl4pPr lvl="3"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4pPr>
            <a:lvl5pPr lvl="4"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5pPr>
            <a:lvl6pPr lvl="5"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6pPr>
            <a:lvl7pPr lvl="6"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7pPr>
            <a:lvl8pPr lvl="7"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8pPr>
            <a:lvl9pPr lvl="8"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9pPr>
          </a:lstStyle>
          <a:p/>
        </p:txBody>
      </p:sp>
      <p:sp>
        <p:nvSpPr>
          <p:cNvPr id="1203" name="Google Shape;1203;p202"/>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204" name="Google Shape;1204;p202"/>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ist 2">
  <p:cSld name="TITLE_1_1_2_1">
    <p:bg>
      <p:bgPr>
        <a:solidFill>
          <a:schemeClr val="lt2"/>
        </a:solidFill>
      </p:bgPr>
    </p:bg>
    <p:spTree>
      <p:nvGrpSpPr>
        <p:cNvPr id="1205" name="Shape 1205"/>
        <p:cNvGrpSpPr/>
        <p:nvPr/>
      </p:nvGrpSpPr>
      <p:grpSpPr>
        <a:xfrm>
          <a:off x="0" y="0"/>
          <a:ext cx="0" cy="0"/>
          <a:chOff x="0" y="0"/>
          <a:chExt cx="0" cy="0"/>
        </a:xfrm>
      </p:grpSpPr>
      <p:sp>
        <p:nvSpPr>
          <p:cNvPr id="1206" name="Google Shape;1206;p203"/>
          <p:cNvSpPr/>
          <p:nvPr/>
        </p:nvSpPr>
        <p:spPr>
          <a:xfrm>
            <a:off x="0" y="4524625"/>
            <a:ext cx="2451600" cy="618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1207" name="Google Shape;1207;p203"/>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1208" name="Google Shape;1208;p203"/>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209" name="Google Shape;1209;p203"/>
          <p:cNvSpPr txBox="1"/>
          <p:nvPr>
            <p:ph type="ctrTitle"/>
          </p:nvPr>
        </p:nvSpPr>
        <p:spPr>
          <a:xfrm>
            <a:off x="1287780" y="2593140"/>
            <a:ext cx="5486400" cy="914400"/>
          </a:xfrm>
          <a:prstGeom prst="rect">
            <a:avLst/>
          </a:prstGeom>
          <a:noFill/>
          <a:ln>
            <a:noFill/>
          </a:ln>
        </p:spPr>
        <p:txBody>
          <a:bodyPr anchorCtr="0" anchor="b" bIns="0" lIns="0" spcFirstLastPara="1" rIns="0" wrap="square" tIns="0">
            <a:noAutofit/>
          </a:bodyPr>
          <a:lstStyle>
            <a:lvl1pPr lvl="0" algn="l">
              <a:lnSpc>
                <a:spcPct val="60000"/>
              </a:lnSpc>
              <a:spcBef>
                <a:spcPts val="0"/>
              </a:spcBef>
              <a:spcAft>
                <a:spcPts val="0"/>
              </a:spcAft>
              <a:buClr>
                <a:schemeClr val="dk2"/>
              </a:buClr>
              <a:buSzPts val="10000"/>
              <a:buFont typeface="Barlow Condensed"/>
              <a:buNone/>
              <a:defRPr b="1" sz="10000">
                <a:solidFill>
                  <a:schemeClr val="dk2"/>
                </a:solidFill>
                <a:latin typeface="Barlow Condensed"/>
                <a:ea typeface="Barlow Condensed"/>
                <a:cs typeface="Barlow Condensed"/>
                <a:sym typeface="Barlow Condensed"/>
              </a:defRPr>
            </a:lvl1pPr>
            <a:lvl2pPr lvl="1"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1210" name="Google Shape;1210;p203"/>
          <p:cNvSpPr txBox="1"/>
          <p:nvPr>
            <p:ph idx="2" type="ctrTitle"/>
          </p:nvPr>
        </p:nvSpPr>
        <p:spPr>
          <a:xfrm>
            <a:off x="1333500" y="383620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1pPr>
            <a:lvl2pPr lvl="1"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2pPr>
            <a:lvl3pPr lvl="2"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3pPr>
            <a:lvl4pPr lvl="3"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4pPr>
            <a:lvl5pPr lvl="4"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5pPr>
            <a:lvl6pPr lvl="5"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6pPr>
            <a:lvl7pPr lvl="6"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7pPr>
            <a:lvl8pPr lvl="7"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8pPr>
            <a:lvl9pPr lvl="8"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9pPr>
          </a:lstStyle>
          <a:p/>
        </p:txBody>
      </p:sp>
      <p:sp>
        <p:nvSpPr>
          <p:cNvPr id="1211" name="Google Shape;1211;p203"/>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Nunito"/>
                <a:ea typeface="Nunito"/>
                <a:cs typeface="Nunito"/>
                <a:sym typeface="Nunito"/>
              </a:rPr>
              <a:t>© 2024 General Assembly</a:t>
            </a:r>
            <a:endParaRPr b="0" i="0" sz="600" u="none" cap="none" strike="noStrike">
              <a:solidFill>
                <a:srgbClr val="666666"/>
              </a:solidFill>
              <a:latin typeface="Nunito"/>
              <a:ea typeface="Nunito"/>
              <a:cs typeface="Nunito"/>
              <a:sym typeface="Nunito"/>
            </a:endParaRPr>
          </a:p>
        </p:txBody>
      </p:sp>
      <p:sp>
        <p:nvSpPr>
          <p:cNvPr id="1212" name="Google Shape;1212;p203"/>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IT TICKET">
  <p:cSld name="TITLE_AND_BODY_8_2_2">
    <p:bg>
      <p:bgPr>
        <a:solidFill>
          <a:schemeClr val="dk1"/>
        </a:solidFill>
      </p:bgPr>
    </p:bg>
    <p:spTree>
      <p:nvGrpSpPr>
        <p:cNvPr id="1213" name="Shape 1213"/>
        <p:cNvGrpSpPr/>
        <p:nvPr/>
      </p:nvGrpSpPr>
      <p:grpSpPr>
        <a:xfrm>
          <a:off x="0" y="0"/>
          <a:ext cx="0" cy="0"/>
          <a:chOff x="0" y="0"/>
          <a:chExt cx="0" cy="0"/>
        </a:xfrm>
      </p:grpSpPr>
      <p:sp>
        <p:nvSpPr>
          <p:cNvPr id="1214" name="Google Shape;1214;p20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1215" name="Google Shape;1215;p204"/>
          <p:cNvSpPr txBox="1"/>
          <p:nvPr/>
        </p:nvSpPr>
        <p:spPr>
          <a:xfrm>
            <a:off x="457200" y="2083938"/>
            <a:ext cx="31908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Barlow Condensed SemiBold"/>
                <a:ea typeface="Barlow Condensed SemiBold"/>
                <a:cs typeface="Barlow Condensed SemiBold"/>
                <a:sym typeface="Barlow Condensed SemiBold"/>
              </a:rPr>
              <a:t>DON’T FORGET:</a:t>
            </a:r>
            <a:endParaRPr b="0" i="0" sz="4000" u="none" cap="none" strike="noStrike">
              <a:solidFill>
                <a:schemeClr val="lt1"/>
              </a:solidFill>
              <a:latin typeface="Barlow Condensed SemiBold"/>
              <a:ea typeface="Barlow Condensed SemiBold"/>
              <a:cs typeface="Barlow Condensed SemiBold"/>
              <a:sym typeface="Barlow Condensed SemiBold"/>
            </a:endParaRPr>
          </a:p>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Barlow Condensed SemiBold"/>
                <a:ea typeface="Barlow Condensed SemiBold"/>
                <a:cs typeface="Barlow Condensed SemiBold"/>
                <a:sym typeface="Barlow Condensed SemiBold"/>
              </a:rPr>
              <a:t>EXIT TICKETS!</a:t>
            </a:r>
            <a:endParaRPr b="0" i="0" sz="4000" u="none" cap="none" strike="noStrike">
              <a:solidFill>
                <a:schemeClr val="lt1"/>
              </a:solidFill>
              <a:latin typeface="Barlow Condensed SemiBold"/>
              <a:ea typeface="Barlow Condensed SemiBold"/>
              <a:cs typeface="Barlow Condensed SemiBold"/>
              <a:sym typeface="Barlow Condensed SemiBold"/>
            </a:endParaRPr>
          </a:p>
        </p:txBody>
      </p:sp>
      <p:sp>
        <p:nvSpPr>
          <p:cNvPr id="1216" name="Google Shape;1216;p204"/>
          <p:cNvSpPr/>
          <p:nvPr/>
        </p:nvSpPr>
        <p:spPr>
          <a:xfrm>
            <a:off x="4543425" y="-450350"/>
            <a:ext cx="6098700" cy="60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7" name="Google Shape;1217;p204"/>
          <p:cNvPicPr preferRelativeResize="0"/>
          <p:nvPr/>
        </p:nvPicPr>
        <p:blipFill rotWithShape="1">
          <a:blip r:embed="rId2">
            <a:alphaModFix/>
          </a:blip>
          <a:srcRect b="0" l="0" r="0" t="0"/>
          <a:stretch/>
        </p:blipFill>
        <p:spPr>
          <a:xfrm>
            <a:off x="5127925" y="2052591"/>
            <a:ext cx="3558877" cy="1478674"/>
          </a:xfrm>
          <a:prstGeom prst="rect">
            <a:avLst/>
          </a:prstGeom>
          <a:noFill/>
          <a:ln>
            <a:noFill/>
          </a:ln>
        </p:spPr>
      </p:pic>
      <p:sp>
        <p:nvSpPr>
          <p:cNvPr id="1218" name="Google Shape;1218;p204"/>
          <p:cNvSpPr txBox="1"/>
          <p:nvPr/>
        </p:nvSpPr>
        <p:spPr>
          <a:xfrm>
            <a:off x="5772700" y="2360988"/>
            <a:ext cx="18372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Barlow Condensed"/>
                <a:ea typeface="Barlow Condensed"/>
                <a:cs typeface="Barlow Condensed"/>
                <a:sym typeface="Barlow Condensed"/>
              </a:rPr>
              <a:t>TICKET</a:t>
            </a:r>
            <a:endParaRPr b="1" i="0" sz="4400" u="none" cap="none" strike="noStrike">
              <a:solidFill>
                <a:schemeClr val="lt1"/>
              </a:solidFill>
              <a:latin typeface="Barlow Condensed"/>
              <a:ea typeface="Barlow Condensed"/>
              <a:cs typeface="Barlow Condensed"/>
              <a:sym typeface="Barlow Condensed"/>
            </a:endParaRPr>
          </a:p>
        </p:txBody>
      </p:sp>
      <p:sp>
        <p:nvSpPr>
          <p:cNvPr id="1219" name="Google Shape;1219;p204"/>
          <p:cNvSpPr txBox="1"/>
          <p:nvPr/>
        </p:nvSpPr>
        <p:spPr>
          <a:xfrm rot="-5400000">
            <a:off x="7616525" y="2519247"/>
            <a:ext cx="13572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 sz="2600" u="none" cap="none" strike="noStrike">
                <a:solidFill>
                  <a:schemeClr val="lt1"/>
                </a:solidFill>
                <a:latin typeface="Barlow Condensed"/>
                <a:ea typeface="Barlow Condensed"/>
                <a:cs typeface="Barlow Condensed"/>
                <a:sym typeface="Barlow Condensed"/>
              </a:rPr>
              <a:t>EXIT</a:t>
            </a:r>
            <a:endParaRPr b="1" i="0" sz="2600" u="none" cap="none" strike="noStrike">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IT TICKET 1 WH">
  <p:cSld name="TITLE_AND_BODY_8_2_2_2">
    <p:bg>
      <p:bgPr>
        <a:solidFill>
          <a:schemeClr val="lt2"/>
        </a:solidFill>
      </p:bgPr>
    </p:bg>
    <p:spTree>
      <p:nvGrpSpPr>
        <p:cNvPr id="1220" name="Shape 1220"/>
        <p:cNvGrpSpPr/>
        <p:nvPr/>
      </p:nvGrpSpPr>
      <p:grpSpPr>
        <a:xfrm>
          <a:off x="0" y="0"/>
          <a:ext cx="0" cy="0"/>
          <a:chOff x="0" y="0"/>
          <a:chExt cx="0" cy="0"/>
        </a:xfrm>
      </p:grpSpPr>
      <p:sp>
        <p:nvSpPr>
          <p:cNvPr id="1221" name="Google Shape;1221;p20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1222" name="Google Shape;1222;p205"/>
          <p:cNvSpPr txBox="1"/>
          <p:nvPr/>
        </p:nvSpPr>
        <p:spPr>
          <a:xfrm>
            <a:off x="457200" y="1880675"/>
            <a:ext cx="3636600" cy="1478700"/>
          </a:xfrm>
          <a:prstGeom prst="rect">
            <a:avLst/>
          </a:prstGeom>
          <a:noFill/>
          <a:ln>
            <a:noFill/>
          </a:ln>
        </p:spPr>
        <p:txBody>
          <a:bodyPr anchorCtr="0" anchor="ctr" bIns="91425" lIns="0" spcFirstLastPara="1" rIns="91425" wrap="square" tIns="91425">
            <a:noAutofit/>
          </a:bodyPr>
          <a:lstStyle/>
          <a:p>
            <a:pPr indent="0" lvl="0" marL="0" marR="0" rtl="0" algn="l">
              <a:lnSpc>
                <a:spcPct val="80000"/>
              </a:lnSpc>
              <a:spcBef>
                <a:spcPts val="0"/>
              </a:spcBef>
              <a:spcAft>
                <a:spcPts val="0"/>
              </a:spcAft>
              <a:buClr>
                <a:srgbClr val="000000"/>
              </a:buClr>
              <a:buSzPts val="5000"/>
              <a:buFont typeface="Arial"/>
              <a:buNone/>
            </a:pPr>
            <a:r>
              <a:rPr b="1" i="0" lang="en" sz="5000" u="none" cap="none" strike="noStrike">
                <a:solidFill>
                  <a:schemeClr val="dk1"/>
                </a:solidFill>
                <a:latin typeface="Barlow Condensed"/>
                <a:ea typeface="Barlow Condensed"/>
                <a:cs typeface="Barlow Condensed"/>
                <a:sym typeface="Barlow Condensed"/>
              </a:rPr>
              <a:t>DON’T FORGET:</a:t>
            </a:r>
            <a:endParaRPr b="1" i="0" sz="5000" u="none" cap="none" strike="noStrike">
              <a:solidFill>
                <a:schemeClr val="dk1"/>
              </a:solidFill>
              <a:latin typeface="Barlow Condensed"/>
              <a:ea typeface="Barlow Condensed"/>
              <a:cs typeface="Barlow Condensed"/>
              <a:sym typeface="Barlow Condensed"/>
            </a:endParaRPr>
          </a:p>
          <a:p>
            <a:pPr indent="0" lvl="0" marL="0" marR="0" rtl="0" algn="l">
              <a:lnSpc>
                <a:spcPct val="80000"/>
              </a:lnSpc>
              <a:spcBef>
                <a:spcPts val="0"/>
              </a:spcBef>
              <a:spcAft>
                <a:spcPts val="0"/>
              </a:spcAft>
              <a:buClr>
                <a:srgbClr val="000000"/>
              </a:buClr>
              <a:buSzPts val="5000"/>
              <a:buFont typeface="Arial"/>
              <a:buNone/>
            </a:pPr>
            <a:r>
              <a:rPr b="1" i="0" lang="en" sz="5000" u="none" cap="none" strike="noStrike">
                <a:solidFill>
                  <a:schemeClr val="dk1"/>
                </a:solidFill>
                <a:latin typeface="Barlow Condensed"/>
                <a:ea typeface="Barlow Condensed"/>
                <a:cs typeface="Barlow Condensed"/>
                <a:sym typeface="Barlow Condensed"/>
              </a:rPr>
              <a:t>EXIT TICKETS!</a:t>
            </a:r>
            <a:endParaRPr b="1" i="0" sz="5000" u="none" cap="none" strike="noStrike">
              <a:solidFill>
                <a:schemeClr val="dk1"/>
              </a:solidFill>
              <a:latin typeface="Barlow Condensed"/>
              <a:ea typeface="Barlow Condensed"/>
              <a:cs typeface="Barlow Condensed"/>
              <a:sym typeface="Barlow Condensed"/>
            </a:endParaRPr>
          </a:p>
        </p:txBody>
      </p:sp>
      <p:sp>
        <p:nvSpPr>
          <p:cNvPr id="1223" name="Google Shape;1223;p205"/>
          <p:cNvSpPr/>
          <p:nvPr/>
        </p:nvSpPr>
        <p:spPr>
          <a:xfrm>
            <a:off x="4543425" y="-477600"/>
            <a:ext cx="6098700" cy="60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4" name="Google Shape;1224;p205"/>
          <p:cNvPicPr preferRelativeResize="0"/>
          <p:nvPr/>
        </p:nvPicPr>
        <p:blipFill rotWithShape="1">
          <a:blip r:embed="rId2">
            <a:alphaModFix/>
          </a:blip>
          <a:srcRect b="0" l="0" r="0" t="0"/>
          <a:stretch/>
        </p:blipFill>
        <p:spPr>
          <a:xfrm>
            <a:off x="5127925" y="1832416"/>
            <a:ext cx="3558877" cy="1478674"/>
          </a:xfrm>
          <a:prstGeom prst="rect">
            <a:avLst/>
          </a:prstGeom>
          <a:noFill/>
          <a:ln>
            <a:noFill/>
          </a:ln>
        </p:spPr>
      </p:pic>
      <p:sp>
        <p:nvSpPr>
          <p:cNvPr id="1225" name="Google Shape;1225;p205"/>
          <p:cNvSpPr txBox="1"/>
          <p:nvPr/>
        </p:nvSpPr>
        <p:spPr>
          <a:xfrm>
            <a:off x="5772700" y="2140813"/>
            <a:ext cx="18372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400"/>
              <a:buFont typeface="Arial"/>
              <a:buNone/>
            </a:pPr>
            <a:r>
              <a:rPr b="1" i="0" lang="en" sz="4400" u="none" cap="none" strike="noStrike">
                <a:solidFill>
                  <a:schemeClr val="lt1"/>
                </a:solidFill>
                <a:latin typeface="Barlow Condensed"/>
                <a:ea typeface="Barlow Condensed"/>
                <a:cs typeface="Barlow Condensed"/>
                <a:sym typeface="Barlow Condensed"/>
              </a:rPr>
              <a:t>TICKET</a:t>
            </a:r>
            <a:endParaRPr b="1" i="0" sz="4400" u="none" cap="none" strike="noStrike">
              <a:solidFill>
                <a:schemeClr val="lt1"/>
              </a:solidFill>
              <a:latin typeface="Barlow Condensed"/>
              <a:ea typeface="Barlow Condensed"/>
              <a:cs typeface="Barlow Condensed"/>
              <a:sym typeface="Barlow Condensed"/>
            </a:endParaRPr>
          </a:p>
        </p:txBody>
      </p:sp>
      <p:sp>
        <p:nvSpPr>
          <p:cNvPr id="1226" name="Google Shape;1226;p205"/>
          <p:cNvSpPr txBox="1"/>
          <p:nvPr/>
        </p:nvSpPr>
        <p:spPr>
          <a:xfrm rot="-5400000">
            <a:off x="7616525" y="2299072"/>
            <a:ext cx="13572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b="1" i="0" lang="en" sz="2600" u="none" cap="none" strike="noStrike">
                <a:solidFill>
                  <a:schemeClr val="lt1"/>
                </a:solidFill>
                <a:latin typeface="Barlow Condensed"/>
                <a:ea typeface="Barlow Condensed"/>
                <a:cs typeface="Barlow Condensed"/>
                <a:sym typeface="Barlow Condensed"/>
              </a:rPr>
              <a:t>EXIT</a:t>
            </a:r>
            <a:endParaRPr b="1" i="0" sz="2600" u="none" cap="none" strike="noStrike">
              <a:solidFill>
                <a:schemeClr val="lt1"/>
              </a:solidFill>
              <a:latin typeface="Barlow Condensed"/>
              <a:ea typeface="Barlow Condensed"/>
              <a:cs typeface="Barlow Condensed"/>
              <a:sym typeface="Barlow Condensed"/>
            </a:endParaRPr>
          </a:p>
        </p:txBody>
      </p:sp>
    </p:spTree>
  </p:cSld>
  <p:clrMapOvr>
    <a:masterClrMapping/>
  </p:clrMapOvr>
  <p:extLst>
    <p:ext uri="{DCECCB84-F9BA-43D5-87BE-67443E8EF086}">
      <p15:sldGuideLst>
        <p15:guide id="1" orient="horz" pos="1620">
          <p15:clr>
            <a:srgbClr val="E46962"/>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2 RED">
  <p:cSld name="TITLE_AND_BODY_8_2_2_1_2">
    <p:bg>
      <p:bgPr>
        <a:solidFill>
          <a:schemeClr val="dk2"/>
        </a:solidFill>
      </p:bgPr>
    </p:bg>
    <p:spTree>
      <p:nvGrpSpPr>
        <p:cNvPr id="1227" name="Shape 1227"/>
        <p:cNvGrpSpPr/>
        <p:nvPr/>
      </p:nvGrpSpPr>
      <p:grpSpPr>
        <a:xfrm>
          <a:off x="0" y="0"/>
          <a:ext cx="0" cy="0"/>
          <a:chOff x="0" y="0"/>
          <a:chExt cx="0" cy="0"/>
        </a:xfrm>
      </p:grpSpPr>
      <p:sp>
        <p:nvSpPr>
          <p:cNvPr id="1228" name="Google Shape;1228;p206"/>
          <p:cNvSpPr/>
          <p:nvPr/>
        </p:nvSpPr>
        <p:spPr>
          <a:xfrm>
            <a:off x="100" y="4610100"/>
            <a:ext cx="9144000" cy="533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9" name="Google Shape;1229;p206"/>
          <p:cNvPicPr preferRelativeResize="0"/>
          <p:nvPr/>
        </p:nvPicPr>
        <p:blipFill rotWithShape="1">
          <a:blip r:embed="rId2">
            <a:alphaModFix/>
          </a:blip>
          <a:srcRect b="31601" l="0" r="0" t="42312"/>
          <a:stretch/>
        </p:blipFill>
        <p:spPr>
          <a:xfrm>
            <a:off x="2494600" y="2300813"/>
            <a:ext cx="4154800" cy="541875"/>
          </a:xfrm>
          <a:prstGeom prst="rect">
            <a:avLst/>
          </a:prstGeom>
          <a:noFill/>
          <a:ln>
            <a:noFill/>
          </a:ln>
        </p:spPr>
      </p:pic>
      <p:sp>
        <p:nvSpPr>
          <p:cNvPr id="1230" name="Google Shape;1230;p206"/>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1">
  <p:cSld name="TITLE_AND_BODY_8_2_2_1_1">
    <p:bg>
      <p:bgPr>
        <a:solidFill>
          <a:schemeClr val="dk1"/>
        </a:solidFill>
      </p:bgPr>
    </p:bg>
    <p:spTree>
      <p:nvGrpSpPr>
        <p:cNvPr id="1231" name="Shape 1231"/>
        <p:cNvGrpSpPr/>
        <p:nvPr/>
      </p:nvGrpSpPr>
      <p:grpSpPr>
        <a:xfrm>
          <a:off x="0" y="0"/>
          <a:ext cx="0" cy="0"/>
          <a:chOff x="0" y="0"/>
          <a:chExt cx="0" cy="0"/>
        </a:xfrm>
      </p:grpSpPr>
      <p:sp>
        <p:nvSpPr>
          <p:cNvPr id="1232" name="Google Shape;1232;p207"/>
          <p:cNvSpPr/>
          <p:nvPr/>
        </p:nvSpPr>
        <p:spPr>
          <a:xfrm>
            <a:off x="100" y="4610100"/>
            <a:ext cx="9144000" cy="533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33" name="Google Shape;1233;p207"/>
          <p:cNvPicPr preferRelativeResize="0"/>
          <p:nvPr/>
        </p:nvPicPr>
        <p:blipFill rotWithShape="1">
          <a:blip r:embed="rId2">
            <a:alphaModFix/>
          </a:blip>
          <a:srcRect b="30996" l="0" r="0" t="42918"/>
          <a:stretch/>
        </p:blipFill>
        <p:spPr>
          <a:xfrm>
            <a:off x="2494600" y="2300813"/>
            <a:ext cx="4154800" cy="541875"/>
          </a:xfrm>
          <a:prstGeom prst="rect">
            <a:avLst/>
          </a:prstGeom>
          <a:noFill/>
          <a:ln>
            <a:noFill/>
          </a:ln>
        </p:spPr>
      </p:pic>
      <p:sp>
        <p:nvSpPr>
          <p:cNvPr id="1234" name="Google Shape;1234;p207"/>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1 Mist">
  <p:cSld name="TITLE_AND_BODY_8_2_2_1_1_1">
    <p:bg>
      <p:bgPr>
        <a:solidFill>
          <a:schemeClr val="lt2"/>
        </a:solidFill>
      </p:bgPr>
    </p:bg>
    <p:spTree>
      <p:nvGrpSpPr>
        <p:cNvPr id="1235" name="Shape 1235"/>
        <p:cNvGrpSpPr/>
        <p:nvPr/>
      </p:nvGrpSpPr>
      <p:grpSpPr>
        <a:xfrm>
          <a:off x="0" y="0"/>
          <a:ext cx="0" cy="0"/>
          <a:chOff x="0" y="0"/>
          <a:chExt cx="0" cy="0"/>
        </a:xfrm>
      </p:grpSpPr>
      <p:sp>
        <p:nvSpPr>
          <p:cNvPr id="1236" name="Google Shape;1236;p208"/>
          <p:cNvSpPr/>
          <p:nvPr/>
        </p:nvSpPr>
        <p:spPr>
          <a:xfrm>
            <a:off x="100" y="4610100"/>
            <a:ext cx="9144000" cy="533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37" name="Google Shape;1237;p208"/>
          <p:cNvPicPr preferRelativeResize="0"/>
          <p:nvPr/>
        </p:nvPicPr>
        <p:blipFill rotWithShape="1">
          <a:blip r:embed="rId2">
            <a:alphaModFix/>
          </a:blip>
          <a:srcRect b="30996" l="0" r="0" t="42918"/>
          <a:stretch/>
        </p:blipFill>
        <p:spPr>
          <a:xfrm>
            <a:off x="2494600" y="2300813"/>
            <a:ext cx="4154800" cy="541875"/>
          </a:xfrm>
          <a:prstGeom prst="rect">
            <a:avLst/>
          </a:prstGeom>
          <a:noFill/>
          <a:ln>
            <a:noFill/>
          </a:ln>
        </p:spPr>
      </p:pic>
      <p:sp>
        <p:nvSpPr>
          <p:cNvPr id="1238" name="Google Shape;1238;p208"/>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NO IMAGE 2 1">
  <p:cSld name="TITLE_AND_BODY_9_3_1">
    <p:bg>
      <p:bgPr>
        <a:solidFill>
          <a:schemeClr val="lt1"/>
        </a:solidFill>
      </p:bgPr>
    </p:bg>
    <p:spTree>
      <p:nvGrpSpPr>
        <p:cNvPr id="110" name="Shape 110"/>
        <p:cNvGrpSpPr/>
        <p:nvPr/>
      </p:nvGrpSpPr>
      <p:grpSpPr>
        <a:xfrm>
          <a:off x="0" y="0"/>
          <a:ext cx="0" cy="0"/>
          <a:chOff x="0" y="0"/>
          <a:chExt cx="0" cy="0"/>
        </a:xfrm>
      </p:grpSpPr>
      <p:sp>
        <p:nvSpPr>
          <p:cNvPr id="111" name="Google Shape;111;p101"/>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Barlow Condensed"/>
              <a:buNone/>
              <a:defRPr b="1">
                <a:latin typeface="Barlow Condensed"/>
                <a:ea typeface="Barlow Condensed"/>
                <a:cs typeface="Barlow Condensed"/>
                <a:sym typeface="Barlow Condense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2" name="Google Shape;112;p101"/>
          <p:cNvSpPr txBox="1"/>
          <p:nvPr>
            <p:ph idx="1" type="body"/>
          </p:nvPr>
        </p:nvSpPr>
        <p:spPr>
          <a:xfrm>
            <a:off x="457200" y="1190625"/>
            <a:ext cx="8229600" cy="33354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Font typeface="Nunito"/>
              <a:buChar char="⮕"/>
              <a:defRPr>
                <a:latin typeface="Nunito"/>
                <a:ea typeface="Nunito"/>
                <a:cs typeface="Nunito"/>
                <a:sym typeface="Nunito"/>
              </a:defRPr>
            </a:lvl1pPr>
            <a:lvl2pPr indent="-304800" lvl="1" marL="914400" algn="l">
              <a:lnSpc>
                <a:spcPct val="115000"/>
              </a:lnSpc>
              <a:spcBef>
                <a:spcPts val="1000"/>
              </a:spcBef>
              <a:spcAft>
                <a:spcPts val="0"/>
              </a:spcAft>
              <a:buSzPts val="1200"/>
              <a:buFont typeface="Nunito"/>
              <a:buChar char="○"/>
              <a:defRPr>
                <a:latin typeface="Nunito"/>
                <a:ea typeface="Nunito"/>
                <a:cs typeface="Nunito"/>
                <a:sym typeface="Nunito"/>
              </a:defRPr>
            </a:lvl2pPr>
            <a:lvl3pPr indent="-304800" lvl="2" marL="1371600" algn="l">
              <a:lnSpc>
                <a:spcPct val="115000"/>
              </a:lnSpc>
              <a:spcBef>
                <a:spcPts val="1000"/>
              </a:spcBef>
              <a:spcAft>
                <a:spcPts val="0"/>
              </a:spcAft>
              <a:buSzPts val="1200"/>
              <a:buFont typeface="Nunito"/>
              <a:buChar char="■"/>
              <a:defRPr>
                <a:latin typeface="Nunito"/>
                <a:ea typeface="Nunito"/>
                <a:cs typeface="Nunito"/>
                <a:sym typeface="Nunito"/>
              </a:defRPr>
            </a:lvl3pPr>
            <a:lvl4pPr indent="-304800" lvl="3" marL="1828800" algn="l">
              <a:lnSpc>
                <a:spcPct val="115000"/>
              </a:lnSpc>
              <a:spcBef>
                <a:spcPts val="1000"/>
              </a:spcBef>
              <a:spcAft>
                <a:spcPts val="0"/>
              </a:spcAft>
              <a:buSzPts val="1200"/>
              <a:buFont typeface="Nunito"/>
              <a:buChar char="●"/>
              <a:defRPr>
                <a:latin typeface="Nunito"/>
                <a:ea typeface="Nunito"/>
                <a:cs typeface="Nunito"/>
                <a:sym typeface="Nunito"/>
              </a:defRPr>
            </a:lvl4pPr>
            <a:lvl5pPr indent="-304800" lvl="4" marL="2286000" algn="l">
              <a:lnSpc>
                <a:spcPct val="115000"/>
              </a:lnSpc>
              <a:spcBef>
                <a:spcPts val="1000"/>
              </a:spcBef>
              <a:spcAft>
                <a:spcPts val="0"/>
              </a:spcAft>
              <a:buSzPts val="1200"/>
              <a:buFont typeface="Nunito"/>
              <a:buChar char="○"/>
              <a:defRPr>
                <a:latin typeface="Nunito"/>
                <a:ea typeface="Nunito"/>
                <a:cs typeface="Nunito"/>
                <a:sym typeface="Nunito"/>
              </a:defRPr>
            </a:lvl5pPr>
            <a:lvl6pPr indent="-304800" lvl="5" marL="2743200" algn="l">
              <a:lnSpc>
                <a:spcPct val="115000"/>
              </a:lnSpc>
              <a:spcBef>
                <a:spcPts val="1000"/>
              </a:spcBef>
              <a:spcAft>
                <a:spcPts val="0"/>
              </a:spcAft>
              <a:buSzPts val="1200"/>
              <a:buFont typeface="Nunito"/>
              <a:buChar char="■"/>
              <a:defRPr>
                <a:latin typeface="Nunito"/>
                <a:ea typeface="Nunito"/>
                <a:cs typeface="Nunito"/>
                <a:sym typeface="Nunito"/>
              </a:defRPr>
            </a:lvl6pPr>
            <a:lvl7pPr indent="-304800" lvl="6" marL="3200400" algn="l">
              <a:lnSpc>
                <a:spcPct val="115000"/>
              </a:lnSpc>
              <a:spcBef>
                <a:spcPts val="1000"/>
              </a:spcBef>
              <a:spcAft>
                <a:spcPts val="0"/>
              </a:spcAft>
              <a:buSzPts val="1200"/>
              <a:buFont typeface="Nunito"/>
              <a:buChar char="●"/>
              <a:defRPr>
                <a:latin typeface="Nunito"/>
                <a:ea typeface="Nunito"/>
                <a:cs typeface="Nunito"/>
                <a:sym typeface="Nunito"/>
              </a:defRPr>
            </a:lvl7pPr>
            <a:lvl8pPr indent="-304800" lvl="7" marL="3657600" algn="l">
              <a:lnSpc>
                <a:spcPct val="115000"/>
              </a:lnSpc>
              <a:spcBef>
                <a:spcPts val="1000"/>
              </a:spcBef>
              <a:spcAft>
                <a:spcPts val="0"/>
              </a:spcAft>
              <a:buSzPts val="1200"/>
              <a:buFont typeface="Nunito"/>
              <a:buChar char="○"/>
              <a:defRPr>
                <a:latin typeface="Nunito"/>
                <a:ea typeface="Nunito"/>
                <a:cs typeface="Nunito"/>
                <a:sym typeface="Nunito"/>
              </a:defRPr>
            </a:lvl8pPr>
            <a:lvl9pPr indent="-304800" lvl="8" marL="4114800" algn="l">
              <a:lnSpc>
                <a:spcPct val="115000"/>
              </a:lnSpc>
              <a:spcBef>
                <a:spcPts val="1000"/>
              </a:spcBef>
              <a:spcAft>
                <a:spcPts val="1000"/>
              </a:spcAft>
              <a:buSzPts val="1200"/>
              <a:buFont typeface="Nunito"/>
              <a:buChar char="■"/>
              <a:defRPr>
                <a:latin typeface="Nunito"/>
                <a:ea typeface="Nunito"/>
                <a:cs typeface="Nunito"/>
                <a:sym typeface="Nunito"/>
              </a:defRPr>
            </a:lvl9pPr>
          </a:lstStyle>
          <a:p/>
        </p:txBody>
      </p:sp>
      <p:sp>
        <p:nvSpPr>
          <p:cNvPr id="113" name="Google Shape;113;p10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14" name="Google Shape;114;p101"/>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Sub-Title" showMasterSp="0">
  <p:cSld name="Thank You Slide_1_1_2">
    <p:spTree>
      <p:nvGrpSpPr>
        <p:cNvPr id="1239" name="Shape 1239"/>
        <p:cNvGrpSpPr/>
        <p:nvPr/>
      </p:nvGrpSpPr>
      <p:grpSpPr>
        <a:xfrm>
          <a:off x="0" y="0"/>
          <a:ext cx="0" cy="0"/>
          <a:chOff x="0" y="0"/>
          <a:chExt cx="0" cy="0"/>
        </a:xfrm>
      </p:grpSpPr>
      <p:sp>
        <p:nvSpPr>
          <p:cNvPr id="1240" name="Google Shape;1240;p209"/>
          <p:cNvSpPr/>
          <p:nvPr/>
        </p:nvSpPr>
        <p:spPr>
          <a:xfrm>
            <a:off x="-54800" y="-29400"/>
            <a:ext cx="9252600" cy="5204700"/>
          </a:xfrm>
          <a:prstGeom prst="rect">
            <a:avLst/>
          </a:prstGeom>
          <a:solidFill>
            <a:schemeClr val="accent5"/>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09"/>
          <p:cNvSpPr txBox="1"/>
          <p:nvPr>
            <p:ph type="title"/>
          </p:nvPr>
        </p:nvSpPr>
        <p:spPr>
          <a:xfrm>
            <a:off x="457200" y="1777050"/>
            <a:ext cx="7551900" cy="624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sz="3600"/>
            </a:lvl1pPr>
            <a:lvl2pPr lvl="1" algn="l">
              <a:lnSpc>
                <a:spcPct val="100000"/>
              </a:lnSpc>
              <a:spcBef>
                <a:spcPts val="0"/>
              </a:spcBef>
              <a:spcAft>
                <a:spcPts val="0"/>
              </a:spcAft>
              <a:buSzPts val="2800"/>
              <a:buNone/>
              <a:defRPr sz="4000"/>
            </a:lvl2pPr>
            <a:lvl3pPr lvl="2" algn="l">
              <a:lnSpc>
                <a:spcPct val="100000"/>
              </a:lnSpc>
              <a:spcBef>
                <a:spcPts val="0"/>
              </a:spcBef>
              <a:spcAft>
                <a:spcPts val="0"/>
              </a:spcAft>
              <a:buSzPts val="2800"/>
              <a:buNone/>
              <a:defRPr sz="4000"/>
            </a:lvl3pPr>
            <a:lvl4pPr lvl="3" algn="l">
              <a:lnSpc>
                <a:spcPct val="100000"/>
              </a:lnSpc>
              <a:spcBef>
                <a:spcPts val="0"/>
              </a:spcBef>
              <a:spcAft>
                <a:spcPts val="0"/>
              </a:spcAft>
              <a:buSzPts val="2800"/>
              <a:buNone/>
              <a:defRPr sz="4000"/>
            </a:lvl4pPr>
            <a:lvl5pPr lvl="4" algn="l">
              <a:lnSpc>
                <a:spcPct val="100000"/>
              </a:lnSpc>
              <a:spcBef>
                <a:spcPts val="0"/>
              </a:spcBef>
              <a:spcAft>
                <a:spcPts val="0"/>
              </a:spcAft>
              <a:buSzPts val="2800"/>
              <a:buNone/>
              <a:defRPr sz="4000"/>
            </a:lvl5pPr>
            <a:lvl6pPr lvl="5" algn="l">
              <a:lnSpc>
                <a:spcPct val="100000"/>
              </a:lnSpc>
              <a:spcBef>
                <a:spcPts val="0"/>
              </a:spcBef>
              <a:spcAft>
                <a:spcPts val="0"/>
              </a:spcAft>
              <a:buSzPts val="2800"/>
              <a:buNone/>
              <a:defRPr sz="4000"/>
            </a:lvl6pPr>
            <a:lvl7pPr lvl="6" algn="l">
              <a:lnSpc>
                <a:spcPct val="100000"/>
              </a:lnSpc>
              <a:spcBef>
                <a:spcPts val="0"/>
              </a:spcBef>
              <a:spcAft>
                <a:spcPts val="0"/>
              </a:spcAft>
              <a:buSzPts val="2800"/>
              <a:buNone/>
              <a:defRPr sz="4000"/>
            </a:lvl7pPr>
            <a:lvl8pPr lvl="7" algn="l">
              <a:lnSpc>
                <a:spcPct val="100000"/>
              </a:lnSpc>
              <a:spcBef>
                <a:spcPts val="0"/>
              </a:spcBef>
              <a:spcAft>
                <a:spcPts val="0"/>
              </a:spcAft>
              <a:buSzPts val="2800"/>
              <a:buNone/>
              <a:defRPr sz="4000"/>
            </a:lvl8pPr>
            <a:lvl9pPr lvl="8" algn="l">
              <a:lnSpc>
                <a:spcPct val="100000"/>
              </a:lnSpc>
              <a:spcBef>
                <a:spcPts val="0"/>
              </a:spcBef>
              <a:spcAft>
                <a:spcPts val="0"/>
              </a:spcAft>
              <a:buSzPts val="2800"/>
              <a:buNone/>
              <a:defRPr sz="4000"/>
            </a:lvl9pPr>
          </a:lstStyle>
          <a:p/>
        </p:txBody>
      </p:sp>
      <p:sp>
        <p:nvSpPr>
          <p:cNvPr id="1242" name="Google Shape;1242;p209"/>
          <p:cNvSpPr txBox="1"/>
          <p:nvPr>
            <p:ph idx="1" type="subTitle"/>
          </p:nvPr>
        </p:nvSpPr>
        <p:spPr>
          <a:xfrm>
            <a:off x="457200" y="1221643"/>
            <a:ext cx="7457700" cy="411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800"/>
              <a:buNone/>
              <a:defRPr sz="1800"/>
            </a:lvl1pPr>
            <a:lvl2pPr lvl="1" algn="l">
              <a:lnSpc>
                <a:spcPct val="115000"/>
              </a:lnSpc>
              <a:spcBef>
                <a:spcPts val="1000"/>
              </a:spcBef>
              <a:spcAft>
                <a:spcPts val="0"/>
              </a:spcAft>
              <a:buSzPts val="1200"/>
              <a:buNone/>
              <a:defRPr sz="2400"/>
            </a:lvl2pPr>
            <a:lvl3pPr lvl="2" algn="l">
              <a:lnSpc>
                <a:spcPct val="115000"/>
              </a:lnSpc>
              <a:spcBef>
                <a:spcPts val="1000"/>
              </a:spcBef>
              <a:spcAft>
                <a:spcPts val="0"/>
              </a:spcAft>
              <a:buSzPts val="1200"/>
              <a:buNone/>
              <a:defRPr sz="2400"/>
            </a:lvl3pPr>
            <a:lvl4pPr lvl="3" algn="l">
              <a:lnSpc>
                <a:spcPct val="115000"/>
              </a:lnSpc>
              <a:spcBef>
                <a:spcPts val="1000"/>
              </a:spcBef>
              <a:spcAft>
                <a:spcPts val="0"/>
              </a:spcAft>
              <a:buSzPts val="1200"/>
              <a:buNone/>
              <a:defRPr sz="2400"/>
            </a:lvl4pPr>
            <a:lvl5pPr lvl="4" algn="l">
              <a:lnSpc>
                <a:spcPct val="115000"/>
              </a:lnSpc>
              <a:spcBef>
                <a:spcPts val="1000"/>
              </a:spcBef>
              <a:spcAft>
                <a:spcPts val="0"/>
              </a:spcAft>
              <a:buSzPts val="1200"/>
              <a:buNone/>
              <a:defRPr sz="2400"/>
            </a:lvl5pPr>
            <a:lvl6pPr lvl="5" algn="l">
              <a:lnSpc>
                <a:spcPct val="115000"/>
              </a:lnSpc>
              <a:spcBef>
                <a:spcPts val="1000"/>
              </a:spcBef>
              <a:spcAft>
                <a:spcPts val="0"/>
              </a:spcAft>
              <a:buSzPts val="1200"/>
              <a:buNone/>
              <a:defRPr sz="2400"/>
            </a:lvl6pPr>
            <a:lvl7pPr lvl="6" algn="l">
              <a:lnSpc>
                <a:spcPct val="115000"/>
              </a:lnSpc>
              <a:spcBef>
                <a:spcPts val="1000"/>
              </a:spcBef>
              <a:spcAft>
                <a:spcPts val="0"/>
              </a:spcAft>
              <a:buSzPts val="1200"/>
              <a:buNone/>
              <a:defRPr sz="2400"/>
            </a:lvl7pPr>
            <a:lvl8pPr lvl="7" algn="l">
              <a:lnSpc>
                <a:spcPct val="115000"/>
              </a:lnSpc>
              <a:spcBef>
                <a:spcPts val="1000"/>
              </a:spcBef>
              <a:spcAft>
                <a:spcPts val="0"/>
              </a:spcAft>
              <a:buSzPts val="1200"/>
              <a:buNone/>
              <a:defRPr sz="2400"/>
            </a:lvl8pPr>
            <a:lvl9pPr lvl="8" algn="l">
              <a:lnSpc>
                <a:spcPct val="115000"/>
              </a:lnSpc>
              <a:spcBef>
                <a:spcPts val="1000"/>
              </a:spcBef>
              <a:spcAft>
                <a:spcPts val="1000"/>
              </a:spcAft>
              <a:buSzPts val="1200"/>
              <a:buNone/>
              <a:defRPr sz="2400"/>
            </a:lvl9pPr>
          </a:lstStyle>
          <a:p/>
        </p:txBody>
      </p:sp>
      <p:sp>
        <p:nvSpPr>
          <p:cNvPr id="1243" name="Google Shape;1243;p209"/>
          <p:cNvSpPr txBox="1"/>
          <p:nvPr>
            <p:ph idx="2" type="subTitle"/>
          </p:nvPr>
        </p:nvSpPr>
        <p:spPr>
          <a:xfrm>
            <a:off x="457200" y="2402693"/>
            <a:ext cx="7457700" cy="411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800"/>
              <a:buNone/>
              <a:defRPr sz="1800"/>
            </a:lvl1pPr>
            <a:lvl2pPr lvl="1" algn="l">
              <a:lnSpc>
                <a:spcPct val="115000"/>
              </a:lnSpc>
              <a:spcBef>
                <a:spcPts val="1000"/>
              </a:spcBef>
              <a:spcAft>
                <a:spcPts val="0"/>
              </a:spcAft>
              <a:buSzPts val="1200"/>
              <a:buNone/>
              <a:defRPr sz="2400"/>
            </a:lvl2pPr>
            <a:lvl3pPr lvl="2" algn="l">
              <a:lnSpc>
                <a:spcPct val="115000"/>
              </a:lnSpc>
              <a:spcBef>
                <a:spcPts val="1000"/>
              </a:spcBef>
              <a:spcAft>
                <a:spcPts val="0"/>
              </a:spcAft>
              <a:buSzPts val="1200"/>
              <a:buNone/>
              <a:defRPr sz="2400"/>
            </a:lvl3pPr>
            <a:lvl4pPr lvl="3" algn="l">
              <a:lnSpc>
                <a:spcPct val="115000"/>
              </a:lnSpc>
              <a:spcBef>
                <a:spcPts val="1000"/>
              </a:spcBef>
              <a:spcAft>
                <a:spcPts val="0"/>
              </a:spcAft>
              <a:buSzPts val="1200"/>
              <a:buNone/>
              <a:defRPr sz="2400"/>
            </a:lvl4pPr>
            <a:lvl5pPr lvl="4" algn="l">
              <a:lnSpc>
                <a:spcPct val="115000"/>
              </a:lnSpc>
              <a:spcBef>
                <a:spcPts val="1000"/>
              </a:spcBef>
              <a:spcAft>
                <a:spcPts val="0"/>
              </a:spcAft>
              <a:buSzPts val="1200"/>
              <a:buNone/>
              <a:defRPr sz="2400"/>
            </a:lvl5pPr>
            <a:lvl6pPr lvl="5" algn="l">
              <a:lnSpc>
                <a:spcPct val="115000"/>
              </a:lnSpc>
              <a:spcBef>
                <a:spcPts val="1000"/>
              </a:spcBef>
              <a:spcAft>
                <a:spcPts val="0"/>
              </a:spcAft>
              <a:buSzPts val="1200"/>
              <a:buNone/>
              <a:defRPr sz="2400"/>
            </a:lvl6pPr>
            <a:lvl7pPr lvl="6" algn="l">
              <a:lnSpc>
                <a:spcPct val="115000"/>
              </a:lnSpc>
              <a:spcBef>
                <a:spcPts val="1000"/>
              </a:spcBef>
              <a:spcAft>
                <a:spcPts val="0"/>
              </a:spcAft>
              <a:buSzPts val="1200"/>
              <a:buNone/>
              <a:defRPr sz="2400"/>
            </a:lvl7pPr>
            <a:lvl8pPr lvl="7" algn="l">
              <a:lnSpc>
                <a:spcPct val="115000"/>
              </a:lnSpc>
              <a:spcBef>
                <a:spcPts val="1000"/>
              </a:spcBef>
              <a:spcAft>
                <a:spcPts val="0"/>
              </a:spcAft>
              <a:buSzPts val="1200"/>
              <a:buNone/>
              <a:defRPr sz="2400"/>
            </a:lvl8pPr>
            <a:lvl9pPr lvl="8" algn="l">
              <a:lnSpc>
                <a:spcPct val="115000"/>
              </a:lnSpc>
              <a:spcBef>
                <a:spcPts val="1000"/>
              </a:spcBef>
              <a:spcAft>
                <a:spcPts val="1000"/>
              </a:spcAft>
              <a:buSzPts val="1200"/>
              <a:buNone/>
              <a:defRPr sz="2400"/>
            </a:lvl9pPr>
          </a:lstStyle>
          <a:p/>
        </p:txBody>
      </p:sp>
      <p:pic>
        <p:nvPicPr>
          <p:cNvPr descr="GA-Cog-900.png" id="1244" name="Google Shape;1244;p209"/>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1245" name="Google Shape;1245;p209"/>
          <p:cNvSpPr/>
          <p:nvPr/>
        </p:nvSpPr>
        <p:spPr>
          <a:xfrm>
            <a:off x="457200" y="1633250"/>
            <a:ext cx="749700" cy="80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209"/>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Sub-Title 2" showMasterSp="0">
  <p:cSld name="Thank You Slide_1_1_2_1">
    <p:spTree>
      <p:nvGrpSpPr>
        <p:cNvPr id="1247" name="Shape 1247"/>
        <p:cNvGrpSpPr/>
        <p:nvPr/>
      </p:nvGrpSpPr>
      <p:grpSpPr>
        <a:xfrm>
          <a:off x="0" y="0"/>
          <a:ext cx="0" cy="0"/>
          <a:chOff x="0" y="0"/>
          <a:chExt cx="0" cy="0"/>
        </a:xfrm>
      </p:grpSpPr>
      <p:sp>
        <p:nvSpPr>
          <p:cNvPr id="1248" name="Google Shape;1248;p210"/>
          <p:cNvSpPr/>
          <p:nvPr/>
        </p:nvSpPr>
        <p:spPr>
          <a:xfrm>
            <a:off x="-54800" y="-29400"/>
            <a:ext cx="9252600" cy="5204700"/>
          </a:xfrm>
          <a:prstGeom prst="rect">
            <a:avLst/>
          </a:prstGeom>
          <a:solidFill>
            <a:schemeClr val="accen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10"/>
          <p:cNvSpPr txBox="1"/>
          <p:nvPr>
            <p:ph type="title"/>
          </p:nvPr>
        </p:nvSpPr>
        <p:spPr>
          <a:xfrm>
            <a:off x="457200" y="1777050"/>
            <a:ext cx="7551900" cy="624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sz="3600"/>
            </a:lvl1pPr>
            <a:lvl2pPr lvl="1" algn="l">
              <a:lnSpc>
                <a:spcPct val="100000"/>
              </a:lnSpc>
              <a:spcBef>
                <a:spcPts val="0"/>
              </a:spcBef>
              <a:spcAft>
                <a:spcPts val="0"/>
              </a:spcAft>
              <a:buSzPts val="2800"/>
              <a:buNone/>
              <a:defRPr sz="4000"/>
            </a:lvl2pPr>
            <a:lvl3pPr lvl="2" algn="l">
              <a:lnSpc>
                <a:spcPct val="100000"/>
              </a:lnSpc>
              <a:spcBef>
                <a:spcPts val="0"/>
              </a:spcBef>
              <a:spcAft>
                <a:spcPts val="0"/>
              </a:spcAft>
              <a:buSzPts val="2800"/>
              <a:buNone/>
              <a:defRPr sz="4000"/>
            </a:lvl3pPr>
            <a:lvl4pPr lvl="3" algn="l">
              <a:lnSpc>
                <a:spcPct val="100000"/>
              </a:lnSpc>
              <a:spcBef>
                <a:spcPts val="0"/>
              </a:spcBef>
              <a:spcAft>
                <a:spcPts val="0"/>
              </a:spcAft>
              <a:buSzPts val="2800"/>
              <a:buNone/>
              <a:defRPr sz="4000"/>
            </a:lvl4pPr>
            <a:lvl5pPr lvl="4" algn="l">
              <a:lnSpc>
                <a:spcPct val="100000"/>
              </a:lnSpc>
              <a:spcBef>
                <a:spcPts val="0"/>
              </a:spcBef>
              <a:spcAft>
                <a:spcPts val="0"/>
              </a:spcAft>
              <a:buSzPts val="2800"/>
              <a:buNone/>
              <a:defRPr sz="4000"/>
            </a:lvl5pPr>
            <a:lvl6pPr lvl="5" algn="l">
              <a:lnSpc>
                <a:spcPct val="100000"/>
              </a:lnSpc>
              <a:spcBef>
                <a:spcPts val="0"/>
              </a:spcBef>
              <a:spcAft>
                <a:spcPts val="0"/>
              </a:spcAft>
              <a:buSzPts val="2800"/>
              <a:buNone/>
              <a:defRPr sz="4000"/>
            </a:lvl6pPr>
            <a:lvl7pPr lvl="6" algn="l">
              <a:lnSpc>
                <a:spcPct val="100000"/>
              </a:lnSpc>
              <a:spcBef>
                <a:spcPts val="0"/>
              </a:spcBef>
              <a:spcAft>
                <a:spcPts val="0"/>
              </a:spcAft>
              <a:buSzPts val="2800"/>
              <a:buNone/>
              <a:defRPr sz="4000"/>
            </a:lvl7pPr>
            <a:lvl8pPr lvl="7" algn="l">
              <a:lnSpc>
                <a:spcPct val="100000"/>
              </a:lnSpc>
              <a:spcBef>
                <a:spcPts val="0"/>
              </a:spcBef>
              <a:spcAft>
                <a:spcPts val="0"/>
              </a:spcAft>
              <a:buSzPts val="2800"/>
              <a:buNone/>
              <a:defRPr sz="4000"/>
            </a:lvl8pPr>
            <a:lvl9pPr lvl="8" algn="l">
              <a:lnSpc>
                <a:spcPct val="100000"/>
              </a:lnSpc>
              <a:spcBef>
                <a:spcPts val="0"/>
              </a:spcBef>
              <a:spcAft>
                <a:spcPts val="0"/>
              </a:spcAft>
              <a:buSzPts val="2800"/>
              <a:buNone/>
              <a:defRPr sz="4000"/>
            </a:lvl9pPr>
          </a:lstStyle>
          <a:p/>
        </p:txBody>
      </p:sp>
      <p:sp>
        <p:nvSpPr>
          <p:cNvPr id="1250" name="Google Shape;1250;p210"/>
          <p:cNvSpPr txBox="1"/>
          <p:nvPr>
            <p:ph idx="1" type="subTitle"/>
          </p:nvPr>
        </p:nvSpPr>
        <p:spPr>
          <a:xfrm>
            <a:off x="457200" y="1221643"/>
            <a:ext cx="7457700" cy="411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800"/>
              <a:buNone/>
              <a:defRPr sz="1800"/>
            </a:lvl1pPr>
            <a:lvl2pPr lvl="1" algn="l">
              <a:lnSpc>
                <a:spcPct val="115000"/>
              </a:lnSpc>
              <a:spcBef>
                <a:spcPts val="1000"/>
              </a:spcBef>
              <a:spcAft>
                <a:spcPts val="0"/>
              </a:spcAft>
              <a:buSzPts val="1200"/>
              <a:buNone/>
              <a:defRPr sz="2400"/>
            </a:lvl2pPr>
            <a:lvl3pPr lvl="2" algn="l">
              <a:lnSpc>
                <a:spcPct val="115000"/>
              </a:lnSpc>
              <a:spcBef>
                <a:spcPts val="1000"/>
              </a:spcBef>
              <a:spcAft>
                <a:spcPts val="0"/>
              </a:spcAft>
              <a:buSzPts val="1200"/>
              <a:buNone/>
              <a:defRPr sz="2400"/>
            </a:lvl3pPr>
            <a:lvl4pPr lvl="3" algn="l">
              <a:lnSpc>
                <a:spcPct val="115000"/>
              </a:lnSpc>
              <a:spcBef>
                <a:spcPts val="1000"/>
              </a:spcBef>
              <a:spcAft>
                <a:spcPts val="0"/>
              </a:spcAft>
              <a:buSzPts val="1200"/>
              <a:buNone/>
              <a:defRPr sz="2400"/>
            </a:lvl4pPr>
            <a:lvl5pPr lvl="4" algn="l">
              <a:lnSpc>
                <a:spcPct val="115000"/>
              </a:lnSpc>
              <a:spcBef>
                <a:spcPts val="1000"/>
              </a:spcBef>
              <a:spcAft>
                <a:spcPts val="0"/>
              </a:spcAft>
              <a:buSzPts val="1200"/>
              <a:buNone/>
              <a:defRPr sz="2400"/>
            </a:lvl5pPr>
            <a:lvl6pPr lvl="5" algn="l">
              <a:lnSpc>
                <a:spcPct val="115000"/>
              </a:lnSpc>
              <a:spcBef>
                <a:spcPts val="1000"/>
              </a:spcBef>
              <a:spcAft>
                <a:spcPts val="0"/>
              </a:spcAft>
              <a:buSzPts val="1200"/>
              <a:buNone/>
              <a:defRPr sz="2400"/>
            </a:lvl6pPr>
            <a:lvl7pPr lvl="6" algn="l">
              <a:lnSpc>
                <a:spcPct val="115000"/>
              </a:lnSpc>
              <a:spcBef>
                <a:spcPts val="1000"/>
              </a:spcBef>
              <a:spcAft>
                <a:spcPts val="0"/>
              </a:spcAft>
              <a:buSzPts val="1200"/>
              <a:buNone/>
              <a:defRPr sz="2400"/>
            </a:lvl7pPr>
            <a:lvl8pPr lvl="7" algn="l">
              <a:lnSpc>
                <a:spcPct val="115000"/>
              </a:lnSpc>
              <a:spcBef>
                <a:spcPts val="1000"/>
              </a:spcBef>
              <a:spcAft>
                <a:spcPts val="0"/>
              </a:spcAft>
              <a:buSzPts val="1200"/>
              <a:buNone/>
              <a:defRPr sz="2400"/>
            </a:lvl8pPr>
            <a:lvl9pPr lvl="8" algn="l">
              <a:lnSpc>
                <a:spcPct val="115000"/>
              </a:lnSpc>
              <a:spcBef>
                <a:spcPts val="1000"/>
              </a:spcBef>
              <a:spcAft>
                <a:spcPts val="1000"/>
              </a:spcAft>
              <a:buSzPts val="1200"/>
              <a:buNone/>
              <a:defRPr sz="2400"/>
            </a:lvl9pPr>
          </a:lstStyle>
          <a:p/>
        </p:txBody>
      </p:sp>
      <p:sp>
        <p:nvSpPr>
          <p:cNvPr id="1251" name="Google Shape;1251;p210"/>
          <p:cNvSpPr txBox="1"/>
          <p:nvPr>
            <p:ph idx="2" type="subTitle"/>
          </p:nvPr>
        </p:nvSpPr>
        <p:spPr>
          <a:xfrm>
            <a:off x="457200" y="2402693"/>
            <a:ext cx="7457700" cy="411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800"/>
              <a:buNone/>
              <a:defRPr sz="1800"/>
            </a:lvl1pPr>
            <a:lvl2pPr lvl="1" algn="l">
              <a:lnSpc>
                <a:spcPct val="115000"/>
              </a:lnSpc>
              <a:spcBef>
                <a:spcPts val="1000"/>
              </a:spcBef>
              <a:spcAft>
                <a:spcPts val="0"/>
              </a:spcAft>
              <a:buSzPts val="1200"/>
              <a:buNone/>
              <a:defRPr sz="2400"/>
            </a:lvl2pPr>
            <a:lvl3pPr lvl="2" algn="l">
              <a:lnSpc>
                <a:spcPct val="115000"/>
              </a:lnSpc>
              <a:spcBef>
                <a:spcPts val="1000"/>
              </a:spcBef>
              <a:spcAft>
                <a:spcPts val="0"/>
              </a:spcAft>
              <a:buSzPts val="1200"/>
              <a:buNone/>
              <a:defRPr sz="2400"/>
            </a:lvl3pPr>
            <a:lvl4pPr lvl="3" algn="l">
              <a:lnSpc>
                <a:spcPct val="115000"/>
              </a:lnSpc>
              <a:spcBef>
                <a:spcPts val="1000"/>
              </a:spcBef>
              <a:spcAft>
                <a:spcPts val="0"/>
              </a:spcAft>
              <a:buSzPts val="1200"/>
              <a:buNone/>
              <a:defRPr sz="2400"/>
            </a:lvl4pPr>
            <a:lvl5pPr lvl="4" algn="l">
              <a:lnSpc>
                <a:spcPct val="115000"/>
              </a:lnSpc>
              <a:spcBef>
                <a:spcPts val="1000"/>
              </a:spcBef>
              <a:spcAft>
                <a:spcPts val="0"/>
              </a:spcAft>
              <a:buSzPts val="1200"/>
              <a:buNone/>
              <a:defRPr sz="2400"/>
            </a:lvl5pPr>
            <a:lvl6pPr lvl="5" algn="l">
              <a:lnSpc>
                <a:spcPct val="115000"/>
              </a:lnSpc>
              <a:spcBef>
                <a:spcPts val="1000"/>
              </a:spcBef>
              <a:spcAft>
                <a:spcPts val="0"/>
              </a:spcAft>
              <a:buSzPts val="1200"/>
              <a:buNone/>
              <a:defRPr sz="2400"/>
            </a:lvl6pPr>
            <a:lvl7pPr lvl="6" algn="l">
              <a:lnSpc>
                <a:spcPct val="115000"/>
              </a:lnSpc>
              <a:spcBef>
                <a:spcPts val="1000"/>
              </a:spcBef>
              <a:spcAft>
                <a:spcPts val="0"/>
              </a:spcAft>
              <a:buSzPts val="1200"/>
              <a:buNone/>
              <a:defRPr sz="2400"/>
            </a:lvl7pPr>
            <a:lvl8pPr lvl="7" algn="l">
              <a:lnSpc>
                <a:spcPct val="115000"/>
              </a:lnSpc>
              <a:spcBef>
                <a:spcPts val="1000"/>
              </a:spcBef>
              <a:spcAft>
                <a:spcPts val="0"/>
              </a:spcAft>
              <a:buSzPts val="1200"/>
              <a:buNone/>
              <a:defRPr sz="2400"/>
            </a:lvl8pPr>
            <a:lvl9pPr lvl="8" algn="l">
              <a:lnSpc>
                <a:spcPct val="115000"/>
              </a:lnSpc>
              <a:spcBef>
                <a:spcPts val="1000"/>
              </a:spcBef>
              <a:spcAft>
                <a:spcPts val="1000"/>
              </a:spcAft>
              <a:buSzPts val="1200"/>
              <a:buNone/>
              <a:defRPr sz="2400"/>
            </a:lvl9pPr>
          </a:lstStyle>
          <a:p/>
        </p:txBody>
      </p:sp>
      <p:pic>
        <p:nvPicPr>
          <p:cNvPr descr="GA-Cog-900.png" id="1252" name="Google Shape;1252;p210"/>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1253" name="Google Shape;1253;p210"/>
          <p:cNvSpPr/>
          <p:nvPr/>
        </p:nvSpPr>
        <p:spPr>
          <a:xfrm>
            <a:off x="457200" y="1633250"/>
            <a:ext cx="749700" cy="804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10"/>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Sub-Title 3" showMasterSp="0">
  <p:cSld name="Thank You Slide_1_1_2_1_1">
    <p:bg>
      <p:bgPr>
        <a:solidFill>
          <a:srgbClr val="FFF8E8"/>
        </a:solidFill>
      </p:bgPr>
    </p:bg>
    <p:spTree>
      <p:nvGrpSpPr>
        <p:cNvPr id="1255" name="Shape 1255"/>
        <p:cNvGrpSpPr/>
        <p:nvPr/>
      </p:nvGrpSpPr>
      <p:grpSpPr>
        <a:xfrm>
          <a:off x="0" y="0"/>
          <a:ext cx="0" cy="0"/>
          <a:chOff x="0" y="0"/>
          <a:chExt cx="0" cy="0"/>
        </a:xfrm>
      </p:grpSpPr>
      <p:sp>
        <p:nvSpPr>
          <p:cNvPr id="1256" name="Google Shape;1256;p211"/>
          <p:cNvSpPr txBox="1"/>
          <p:nvPr>
            <p:ph type="title"/>
          </p:nvPr>
        </p:nvSpPr>
        <p:spPr>
          <a:xfrm>
            <a:off x="457200" y="1777050"/>
            <a:ext cx="7551900" cy="624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sz="3600"/>
            </a:lvl1pPr>
            <a:lvl2pPr lvl="1" algn="l">
              <a:lnSpc>
                <a:spcPct val="100000"/>
              </a:lnSpc>
              <a:spcBef>
                <a:spcPts val="0"/>
              </a:spcBef>
              <a:spcAft>
                <a:spcPts val="0"/>
              </a:spcAft>
              <a:buSzPts val="2800"/>
              <a:buNone/>
              <a:defRPr sz="4000"/>
            </a:lvl2pPr>
            <a:lvl3pPr lvl="2" algn="l">
              <a:lnSpc>
                <a:spcPct val="100000"/>
              </a:lnSpc>
              <a:spcBef>
                <a:spcPts val="0"/>
              </a:spcBef>
              <a:spcAft>
                <a:spcPts val="0"/>
              </a:spcAft>
              <a:buSzPts val="2800"/>
              <a:buNone/>
              <a:defRPr sz="4000"/>
            </a:lvl3pPr>
            <a:lvl4pPr lvl="3" algn="l">
              <a:lnSpc>
                <a:spcPct val="100000"/>
              </a:lnSpc>
              <a:spcBef>
                <a:spcPts val="0"/>
              </a:spcBef>
              <a:spcAft>
                <a:spcPts val="0"/>
              </a:spcAft>
              <a:buSzPts val="2800"/>
              <a:buNone/>
              <a:defRPr sz="4000"/>
            </a:lvl4pPr>
            <a:lvl5pPr lvl="4" algn="l">
              <a:lnSpc>
                <a:spcPct val="100000"/>
              </a:lnSpc>
              <a:spcBef>
                <a:spcPts val="0"/>
              </a:spcBef>
              <a:spcAft>
                <a:spcPts val="0"/>
              </a:spcAft>
              <a:buSzPts val="2800"/>
              <a:buNone/>
              <a:defRPr sz="4000"/>
            </a:lvl5pPr>
            <a:lvl6pPr lvl="5" algn="l">
              <a:lnSpc>
                <a:spcPct val="100000"/>
              </a:lnSpc>
              <a:spcBef>
                <a:spcPts val="0"/>
              </a:spcBef>
              <a:spcAft>
                <a:spcPts val="0"/>
              </a:spcAft>
              <a:buSzPts val="2800"/>
              <a:buNone/>
              <a:defRPr sz="4000"/>
            </a:lvl6pPr>
            <a:lvl7pPr lvl="6" algn="l">
              <a:lnSpc>
                <a:spcPct val="100000"/>
              </a:lnSpc>
              <a:spcBef>
                <a:spcPts val="0"/>
              </a:spcBef>
              <a:spcAft>
                <a:spcPts val="0"/>
              </a:spcAft>
              <a:buSzPts val="2800"/>
              <a:buNone/>
              <a:defRPr sz="4000"/>
            </a:lvl7pPr>
            <a:lvl8pPr lvl="7" algn="l">
              <a:lnSpc>
                <a:spcPct val="100000"/>
              </a:lnSpc>
              <a:spcBef>
                <a:spcPts val="0"/>
              </a:spcBef>
              <a:spcAft>
                <a:spcPts val="0"/>
              </a:spcAft>
              <a:buSzPts val="2800"/>
              <a:buNone/>
              <a:defRPr sz="4000"/>
            </a:lvl8pPr>
            <a:lvl9pPr lvl="8" algn="l">
              <a:lnSpc>
                <a:spcPct val="100000"/>
              </a:lnSpc>
              <a:spcBef>
                <a:spcPts val="0"/>
              </a:spcBef>
              <a:spcAft>
                <a:spcPts val="0"/>
              </a:spcAft>
              <a:buSzPts val="2800"/>
              <a:buNone/>
              <a:defRPr sz="4000"/>
            </a:lvl9pPr>
          </a:lstStyle>
          <a:p/>
        </p:txBody>
      </p:sp>
      <p:sp>
        <p:nvSpPr>
          <p:cNvPr id="1257" name="Google Shape;1257;p211"/>
          <p:cNvSpPr txBox="1"/>
          <p:nvPr>
            <p:ph idx="1" type="subTitle"/>
          </p:nvPr>
        </p:nvSpPr>
        <p:spPr>
          <a:xfrm>
            <a:off x="457200" y="1221643"/>
            <a:ext cx="7457700" cy="411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800"/>
              <a:buNone/>
              <a:defRPr sz="1800"/>
            </a:lvl1pPr>
            <a:lvl2pPr lvl="1" algn="l">
              <a:lnSpc>
                <a:spcPct val="115000"/>
              </a:lnSpc>
              <a:spcBef>
                <a:spcPts val="1000"/>
              </a:spcBef>
              <a:spcAft>
                <a:spcPts val="0"/>
              </a:spcAft>
              <a:buSzPts val="1200"/>
              <a:buNone/>
              <a:defRPr sz="2400"/>
            </a:lvl2pPr>
            <a:lvl3pPr lvl="2" algn="l">
              <a:lnSpc>
                <a:spcPct val="115000"/>
              </a:lnSpc>
              <a:spcBef>
                <a:spcPts val="1000"/>
              </a:spcBef>
              <a:spcAft>
                <a:spcPts val="0"/>
              </a:spcAft>
              <a:buSzPts val="1200"/>
              <a:buNone/>
              <a:defRPr sz="2400"/>
            </a:lvl3pPr>
            <a:lvl4pPr lvl="3" algn="l">
              <a:lnSpc>
                <a:spcPct val="115000"/>
              </a:lnSpc>
              <a:spcBef>
                <a:spcPts val="1000"/>
              </a:spcBef>
              <a:spcAft>
                <a:spcPts val="0"/>
              </a:spcAft>
              <a:buSzPts val="1200"/>
              <a:buNone/>
              <a:defRPr sz="2400"/>
            </a:lvl4pPr>
            <a:lvl5pPr lvl="4" algn="l">
              <a:lnSpc>
                <a:spcPct val="115000"/>
              </a:lnSpc>
              <a:spcBef>
                <a:spcPts val="1000"/>
              </a:spcBef>
              <a:spcAft>
                <a:spcPts val="0"/>
              </a:spcAft>
              <a:buSzPts val="1200"/>
              <a:buNone/>
              <a:defRPr sz="2400"/>
            </a:lvl5pPr>
            <a:lvl6pPr lvl="5" algn="l">
              <a:lnSpc>
                <a:spcPct val="115000"/>
              </a:lnSpc>
              <a:spcBef>
                <a:spcPts val="1000"/>
              </a:spcBef>
              <a:spcAft>
                <a:spcPts val="0"/>
              </a:spcAft>
              <a:buSzPts val="1200"/>
              <a:buNone/>
              <a:defRPr sz="2400"/>
            </a:lvl6pPr>
            <a:lvl7pPr lvl="6" algn="l">
              <a:lnSpc>
                <a:spcPct val="115000"/>
              </a:lnSpc>
              <a:spcBef>
                <a:spcPts val="1000"/>
              </a:spcBef>
              <a:spcAft>
                <a:spcPts val="0"/>
              </a:spcAft>
              <a:buSzPts val="1200"/>
              <a:buNone/>
              <a:defRPr sz="2400"/>
            </a:lvl7pPr>
            <a:lvl8pPr lvl="7" algn="l">
              <a:lnSpc>
                <a:spcPct val="115000"/>
              </a:lnSpc>
              <a:spcBef>
                <a:spcPts val="1000"/>
              </a:spcBef>
              <a:spcAft>
                <a:spcPts val="0"/>
              </a:spcAft>
              <a:buSzPts val="1200"/>
              <a:buNone/>
              <a:defRPr sz="2400"/>
            </a:lvl8pPr>
            <a:lvl9pPr lvl="8" algn="l">
              <a:lnSpc>
                <a:spcPct val="115000"/>
              </a:lnSpc>
              <a:spcBef>
                <a:spcPts val="1000"/>
              </a:spcBef>
              <a:spcAft>
                <a:spcPts val="1000"/>
              </a:spcAft>
              <a:buSzPts val="1200"/>
              <a:buNone/>
              <a:defRPr sz="2400"/>
            </a:lvl9pPr>
          </a:lstStyle>
          <a:p/>
        </p:txBody>
      </p:sp>
      <p:sp>
        <p:nvSpPr>
          <p:cNvPr id="1258" name="Google Shape;1258;p211"/>
          <p:cNvSpPr txBox="1"/>
          <p:nvPr>
            <p:ph idx="2" type="subTitle"/>
          </p:nvPr>
        </p:nvSpPr>
        <p:spPr>
          <a:xfrm>
            <a:off x="457200" y="2402693"/>
            <a:ext cx="7457700" cy="4116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800"/>
              <a:buNone/>
              <a:defRPr sz="1800"/>
            </a:lvl1pPr>
            <a:lvl2pPr lvl="1" algn="l">
              <a:lnSpc>
                <a:spcPct val="115000"/>
              </a:lnSpc>
              <a:spcBef>
                <a:spcPts val="1000"/>
              </a:spcBef>
              <a:spcAft>
                <a:spcPts val="0"/>
              </a:spcAft>
              <a:buSzPts val="1200"/>
              <a:buNone/>
              <a:defRPr sz="2400"/>
            </a:lvl2pPr>
            <a:lvl3pPr lvl="2" algn="l">
              <a:lnSpc>
                <a:spcPct val="115000"/>
              </a:lnSpc>
              <a:spcBef>
                <a:spcPts val="1000"/>
              </a:spcBef>
              <a:spcAft>
                <a:spcPts val="0"/>
              </a:spcAft>
              <a:buSzPts val="1200"/>
              <a:buNone/>
              <a:defRPr sz="2400"/>
            </a:lvl3pPr>
            <a:lvl4pPr lvl="3" algn="l">
              <a:lnSpc>
                <a:spcPct val="115000"/>
              </a:lnSpc>
              <a:spcBef>
                <a:spcPts val="1000"/>
              </a:spcBef>
              <a:spcAft>
                <a:spcPts val="0"/>
              </a:spcAft>
              <a:buSzPts val="1200"/>
              <a:buNone/>
              <a:defRPr sz="2400"/>
            </a:lvl4pPr>
            <a:lvl5pPr lvl="4" algn="l">
              <a:lnSpc>
                <a:spcPct val="115000"/>
              </a:lnSpc>
              <a:spcBef>
                <a:spcPts val="1000"/>
              </a:spcBef>
              <a:spcAft>
                <a:spcPts val="0"/>
              </a:spcAft>
              <a:buSzPts val="1200"/>
              <a:buNone/>
              <a:defRPr sz="2400"/>
            </a:lvl5pPr>
            <a:lvl6pPr lvl="5" algn="l">
              <a:lnSpc>
                <a:spcPct val="115000"/>
              </a:lnSpc>
              <a:spcBef>
                <a:spcPts val="1000"/>
              </a:spcBef>
              <a:spcAft>
                <a:spcPts val="0"/>
              </a:spcAft>
              <a:buSzPts val="1200"/>
              <a:buNone/>
              <a:defRPr sz="2400"/>
            </a:lvl6pPr>
            <a:lvl7pPr lvl="6" algn="l">
              <a:lnSpc>
                <a:spcPct val="115000"/>
              </a:lnSpc>
              <a:spcBef>
                <a:spcPts val="1000"/>
              </a:spcBef>
              <a:spcAft>
                <a:spcPts val="0"/>
              </a:spcAft>
              <a:buSzPts val="1200"/>
              <a:buNone/>
              <a:defRPr sz="2400"/>
            </a:lvl7pPr>
            <a:lvl8pPr lvl="7" algn="l">
              <a:lnSpc>
                <a:spcPct val="115000"/>
              </a:lnSpc>
              <a:spcBef>
                <a:spcPts val="1000"/>
              </a:spcBef>
              <a:spcAft>
                <a:spcPts val="0"/>
              </a:spcAft>
              <a:buSzPts val="1200"/>
              <a:buNone/>
              <a:defRPr sz="2400"/>
            </a:lvl8pPr>
            <a:lvl9pPr lvl="8" algn="l">
              <a:lnSpc>
                <a:spcPct val="115000"/>
              </a:lnSpc>
              <a:spcBef>
                <a:spcPts val="1000"/>
              </a:spcBef>
              <a:spcAft>
                <a:spcPts val="1000"/>
              </a:spcAft>
              <a:buSzPts val="1200"/>
              <a:buNone/>
              <a:defRPr sz="2400"/>
            </a:lvl9pPr>
          </a:lstStyle>
          <a:p/>
        </p:txBody>
      </p:sp>
      <p:pic>
        <p:nvPicPr>
          <p:cNvPr descr="GA-Cog-900.png" id="1259" name="Google Shape;1259;p211"/>
          <p:cNvPicPr preferRelativeResize="0"/>
          <p:nvPr/>
        </p:nvPicPr>
        <p:blipFill rotWithShape="1">
          <a:blip r:embed="rId2">
            <a:alphaModFix/>
          </a:blip>
          <a:srcRect b="0" l="0" r="0" t="0"/>
          <a:stretch/>
        </p:blipFill>
        <p:spPr>
          <a:xfrm>
            <a:off x="8370750" y="4701500"/>
            <a:ext cx="316051" cy="316051"/>
          </a:xfrm>
          <a:prstGeom prst="rect">
            <a:avLst/>
          </a:prstGeom>
          <a:noFill/>
          <a:ln>
            <a:noFill/>
          </a:ln>
        </p:spPr>
      </p:pic>
      <p:sp>
        <p:nvSpPr>
          <p:cNvPr id="1260" name="Google Shape;1260;p211"/>
          <p:cNvSpPr/>
          <p:nvPr/>
        </p:nvSpPr>
        <p:spPr>
          <a:xfrm>
            <a:off x="457200" y="1633250"/>
            <a:ext cx="749700" cy="804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211"/>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Roadmap Divider">
  <p:cSld name="TITLE_1_1_1_3">
    <p:bg>
      <p:bgPr>
        <a:solidFill>
          <a:schemeClr val="dk1"/>
        </a:solidFill>
      </p:bgPr>
    </p:bg>
    <p:spTree>
      <p:nvGrpSpPr>
        <p:cNvPr id="1262" name="Shape 1262"/>
        <p:cNvGrpSpPr/>
        <p:nvPr/>
      </p:nvGrpSpPr>
      <p:grpSpPr>
        <a:xfrm>
          <a:off x="0" y="0"/>
          <a:ext cx="0" cy="0"/>
          <a:chOff x="0" y="0"/>
          <a:chExt cx="0" cy="0"/>
        </a:xfrm>
      </p:grpSpPr>
      <p:sp>
        <p:nvSpPr>
          <p:cNvPr id="1263" name="Google Shape;1263;p212"/>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4" name="Google Shape;1264;p212"/>
          <p:cNvPicPr preferRelativeResize="0"/>
          <p:nvPr/>
        </p:nvPicPr>
        <p:blipFill rotWithShape="1">
          <a:blip r:embed="rId2">
            <a:alphaModFix amt="10000"/>
          </a:blip>
          <a:srcRect b="-86671" l="-40358" r="-46312" t="0"/>
          <a:stretch/>
        </p:blipFill>
        <p:spPr>
          <a:xfrm>
            <a:off x="-1371600" y="3962400"/>
            <a:ext cx="9601200" cy="9601200"/>
          </a:xfrm>
          <a:prstGeom prst="ellipse">
            <a:avLst/>
          </a:prstGeom>
          <a:noFill/>
          <a:ln>
            <a:noFill/>
          </a:ln>
        </p:spPr>
      </p:pic>
      <p:sp>
        <p:nvSpPr>
          <p:cNvPr id="1265" name="Google Shape;1265;p212"/>
          <p:cNvSpPr txBox="1"/>
          <p:nvPr>
            <p:ph type="ctrTitle"/>
          </p:nvPr>
        </p:nvSpPr>
        <p:spPr>
          <a:xfrm>
            <a:off x="457200" y="55575"/>
            <a:ext cx="5359500" cy="1554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800"/>
              <a:buFont typeface="Barlow Condensed"/>
              <a:buNone/>
              <a:defRPr b="1" sz="3800">
                <a:solidFill>
                  <a:schemeClr val="lt1"/>
                </a:solidFill>
                <a:latin typeface="Barlow Condensed"/>
                <a:ea typeface="Barlow Condensed"/>
                <a:cs typeface="Barlow Condensed"/>
                <a:sym typeface="Barlow Condensed"/>
              </a:defRPr>
            </a:lvl1pPr>
            <a:lvl2pPr lvl="1"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1266" name="Google Shape;1266;p212"/>
          <p:cNvSpPr txBox="1"/>
          <p:nvPr>
            <p:ph idx="1" type="subTitle"/>
          </p:nvPr>
        </p:nvSpPr>
        <p:spPr>
          <a:xfrm>
            <a:off x="508200" y="638400"/>
            <a:ext cx="3720000" cy="3930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400"/>
              <a:buFont typeface="Nunito"/>
              <a:buNone/>
              <a:defRPr sz="1400">
                <a:solidFill>
                  <a:schemeClr val="lt1"/>
                </a:solidFill>
                <a:latin typeface="Nunito"/>
                <a:ea typeface="Nunito"/>
                <a:cs typeface="Nunito"/>
                <a:sym typeface="Nunito"/>
              </a:defRPr>
            </a:lvl1pPr>
            <a:lvl2pPr lvl="1" algn="l">
              <a:lnSpc>
                <a:spcPct val="115000"/>
              </a:lnSpc>
              <a:spcBef>
                <a:spcPts val="0"/>
              </a:spcBef>
              <a:spcAft>
                <a:spcPts val="0"/>
              </a:spcAft>
              <a:buSzPts val="1800"/>
              <a:buFont typeface="Nunito"/>
              <a:buNone/>
              <a:defRPr sz="1800">
                <a:latin typeface="Nunito"/>
                <a:ea typeface="Nunito"/>
                <a:cs typeface="Nunito"/>
                <a:sym typeface="Nunito"/>
              </a:defRPr>
            </a:lvl2pPr>
            <a:lvl3pPr lvl="2" algn="l">
              <a:lnSpc>
                <a:spcPct val="115000"/>
              </a:lnSpc>
              <a:spcBef>
                <a:spcPts val="0"/>
              </a:spcBef>
              <a:spcAft>
                <a:spcPts val="0"/>
              </a:spcAft>
              <a:buSzPts val="1800"/>
              <a:buFont typeface="Nunito"/>
              <a:buNone/>
              <a:defRPr sz="1800">
                <a:latin typeface="Nunito"/>
                <a:ea typeface="Nunito"/>
                <a:cs typeface="Nunito"/>
                <a:sym typeface="Nunito"/>
              </a:defRPr>
            </a:lvl3pPr>
            <a:lvl4pPr lvl="3" algn="l">
              <a:lnSpc>
                <a:spcPct val="115000"/>
              </a:lnSpc>
              <a:spcBef>
                <a:spcPts val="0"/>
              </a:spcBef>
              <a:spcAft>
                <a:spcPts val="0"/>
              </a:spcAft>
              <a:buSzPts val="1800"/>
              <a:buFont typeface="Nunito"/>
              <a:buNone/>
              <a:defRPr sz="1800">
                <a:latin typeface="Nunito"/>
                <a:ea typeface="Nunito"/>
                <a:cs typeface="Nunito"/>
                <a:sym typeface="Nunito"/>
              </a:defRPr>
            </a:lvl4pPr>
            <a:lvl5pPr lvl="4" algn="l">
              <a:lnSpc>
                <a:spcPct val="115000"/>
              </a:lnSpc>
              <a:spcBef>
                <a:spcPts val="0"/>
              </a:spcBef>
              <a:spcAft>
                <a:spcPts val="0"/>
              </a:spcAft>
              <a:buSzPts val="1800"/>
              <a:buFont typeface="Nunito"/>
              <a:buNone/>
              <a:defRPr sz="1800">
                <a:latin typeface="Nunito"/>
                <a:ea typeface="Nunito"/>
                <a:cs typeface="Nunito"/>
                <a:sym typeface="Nunito"/>
              </a:defRPr>
            </a:lvl5pPr>
            <a:lvl6pPr lvl="5" algn="l">
              <a:lnSpc>
                <a:spcPct val="115000"/>
              </a:lnSpc>
              <a:spcBef>
                <a:spcPts val="0"/>
              </a:spcBef>
              <a:spcAft>
                <a:spcPts val="0"/>
              </a:spcAft>
              <a:buSzPts val="1800"/>
              <a:buFont typeface="Nunito"/>
              <a:buNone/>
              <a:defRPr sz="1800">
                <a:latin typeface="Nunito"/>
                <a:ea typeface="Nunito"/>
                <a:cs typeface="Nunito"/>
                <a:sym typeface="Nunito"/>
              </a:defRPr>
            </a:lvl6pPr>
            <a:lvl7pPr lvl="6" algn="l">
              <a:lnSpc>
                <a:spcPct val="115000"/>
              </a:lnSpc>
              <a:spcBef>
                <a:spcPts val="0"/>
              </a:spcBef>
              <a:spcAft>
                <a:spcPts val="0"/>
              </a:spcAft>
              <a:buSzPts val="1800"/>
              <a:buFont typeface="Nunito"/>
              <a:buNone/>
              <a:defRPr sz="1800">
                <a:latin typeface="Nunito"/>
                <a:ea typeface="Nunito"/>
                <a:cs typeface="Nunito"/>
                <a:sym typeface="Nunito"/>
              </a:defRPr>
            </a:lvl7pPr>
            <a:lvl8pPr lvl="7" algn="l">
              <a:lnSpc>
                <a:spcPct val="115000"/>
              </a:lnSpc>
              <a:spcBef>
                <a:spcPts val="0"/>
              </a:spcBef>
              <a:spcAft>
                <a:spcPts val="0"/>
              </a:spcAft>
              <a:buSzPts val="1800"/>
              <a:buFont typeface="Nunito"/>
              <a:buNone/>
              <a:defRPr sz="1800">
                <a:latin typeface="Nunito"/>
                <a:ea typeface="Nunito"/>
                <a:cs typeface="Nunito"/>
                <a:sym typeface="Nunito"/>
              </a:defRPr>
            </a:lvl8pPr>
            <a:lvl9pPr lvl="8" algn="l">
              <a:lnSpc>
                <a:spcPct val="115000"/>
              </a:lnSpc>
              <a:spcBef>
                <a:spcPts val="0"/>
              </a:spcBef>
              <a:spcAft>
                <a:spcPts val="0"/>
              </a:spcAft>
              <a:buSzPts val="1800"/>
              <a:buFont typeface="Nunito"/>
              <a:buNone/>
              <a:defRPr sz="1800">
                <a:latin typeface="Nunito"/>
                <a:ea typeface="Nunito"/>
                <a:cs typeface="Nunito"/>
                <a:sym typeface="Nunito"/>
              </a:defRPr>
            </a:lvl9pPr>
          </a:lstStyle>
          <a:p/>
        </p:txBody>
      </p:sp>
      <p:sp>
        <p:nvSpPr>
          <p:cNvPr id="1267" name="Google Shape;1267;p21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id="1268" name="Google Shape;1268;p212"/>
          <p:cNvPicPr preferRelativeResize="0"/>
          <p:nvPr/>
        </p:nvPicPr>
        <p:blipFill rotWithShape="1">
          <a:blip r:embed="rId2">
            <a:alphaModFix amt="10000"/>
          </a:blip>
          <a:srcRect b="-86671" l="-140358" r="53685" t="0"/>
          <a:stretch/>
        </p:blipFill>
        <p:spPr>
          <a:xfrm>
            <a:off x="-1371600" y="3962400"/>
            <a:ext cx="9601200" cy="9601200"/>
          </a:xfrm>
          <a:prstGeom prst="ellipse">
            <a:avLst/>
          </a:prstGeom>
          <a:noFill/>
          <a:ln>
            <a:noFill/>
          </a:ln>
        </p:spPr>
      </p:pic>
      <p:sp>
        <p:nvSpPr>
          <p:cNvPr id="1269" name="Google Shape;1269;p212"/>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Nunito"/>
                <a:ea typeface="Nunito"/>
                <a:cs typeface="Nunito"/>
                <a:sym typeface="Nunito"/>
              </a:rPr>
              <a:t>© 2024 General Assembly</a:t>
            </a:r>
            <a:endParaRPr b="0" i="0" sz="600" u="none" cap="none" strike="noStrike">
              <a:solidFill>
                <a:srgbClr val="666666"/>
              </a:solidFill>
              <a:latin typeface="Nunito"/>
              <a:ea typeface="Nunito"/>
              <a:cs typeface="Nunito"/>
              <a:sym typeface="Nunito"/>
            </a:endParaRPr>
          </a:p>
        </p:txBody>
      </p:sp>
      <p:pic>
        <p:nvPicPr>
          <p:cNvPr descr="GA-Cog-900.png" id="1270" name="Google Shape;1270;p212"/>
          <p:cNvPicPr preferRelativeResize="0"/>
          <p:nvPr/>
        </p:nvPicPr>
        <p:blipFill rotWithShape="1">
          <a:blip r:embed="rId3">
            <a:alphaModFix/>
          </a:blip>
          <a:srcRect b="0" l="0" r="0" t="0"/>
          <a:stretch/>
        </p:blipFill>
        <p:spPr>
          <a:xfrm>
            <a:off x="8370750" y="4663157"/>
            <a:ext cx="316051" cy="316051"/>
          </a:xfrm>
          <a:prstGeom prst="rect">
            <a:avLst/>
          </a:prstGeom>
          <a:noFill/>
          <a:ln>
            <a:noFill/>
          </a:ln>
        </p:spPr>
      </p:pic>
      <p:sp>
        <p:nvSpPr>
          <p:cNvPr id="1271" name="Google Shape;1271;p212"/>
          <p:cNvSpPr/>
          <p:nvPr/>
        </p:nvSpPr>
        <p:spPr>
          <a:xfrm>
            <a:off x="457200" y="950925"/>
            <a:ext cx="749700" cy="80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Roadmap Divider 1 WH">
  <p:cSld name="TITLE_1_1_1_3_1">
    <p:bg>
      <p:bgPr>
        <a:solidFill>
          <a:schemeClr val="lt1"/>
        </a:solidFill>
      </p:bgPr>
    </p:bg>
    <p:spTree>
      <p:nvGrpSpPr>
        <p:cNvPr id="1272" name="Shape 1272"/>
        <p:cNvGrpSpPr/>
        <p:nvPr/>
      </p:nvGrpSpPr>
      <p:grpSpPr>
        <a:xfrm>
          <a:off x="0" y="0"/>
          <a:ext cx="0" cy="0"/>
          <a:chOff x="0" y="0"/>
          <a:chExt cx="0" cy="0"/>
        </a:xfrm>
      </p:grpSpPr>
      <p:pic>
        <p:nvPicPr>
          <p:cNvPr id="1273" name="Google Shape;1273;p213"/>
          <p:cNvPicPr preferRelativeResize="0"/>
          <p:nvPr/>
        </p:nvPicPr>
        <p:blipFill rotWithShape="1">
          <a:blip r:embed="rId2">
            <a:alphaModFix amt="35000"/>
          </a:blip>
          <a:srcRect b="-86671" l="-40358" r="-46312" t="0"/>
          <a:stretch/>
        </p:blipFill>
        <p:spPr>
          <a:xfrm>
            <a:off x="-1371600" y="3962400"/>
            <a:ext cx="9601200" cy="9601200"/>
          </a:xfrm>
          <a:prstGeom prst="ellipse">
            <a:avLst/>
          </a:prstGeom>
          <a:noFill/>
          <a:ln>
            <a:noFill/>
          </a:ln>
        </p:spPr>
      </p:pic>
      <p:sp>
        <p:nvSpPr>
          <p:cNvPr id="1274" name="Google Shape;1274;p213"/>
          <p:cNvSpPr txBox="1"/>
          <p:nvPr>
            <p:ph type="ctrTitle"/>
          </p:nvPr>
        </p:nvSpPr>
        <p:spPr>
          <a:xfrm>
            <a:off x="457200" y="55575"/>
            <a:ext cx="5359500" cy="1554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800"/>
              <a:buFont typeface="Barlow Condensed"/>
              <a:buNone/>
              <a:defRPr b="1" sz="3800">
                <a:latin typeface="Barlow Condensed"/>
                <a:ea typeface="Barlow Condensed"/>
                <a:cs typeface="Barlow Condensed"/>
                <a:sym typeface="Barlow Condensed"/>
              </a:defRPr>
            </a:lvl1pPr>
            <a:lvl2pPr lvl="1"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1275" name="Google Shape;1275;p213"/>
          <p:cNvSpPr txBox="1"/>
          <p:nvPr>
            <p:ph idx="1" type="subTitle"/>
          </p:nvPr>
        </p:nvSpPr>
        <p:spPr>
          <a:xfrm>
            <a:off x="508200" y="638400"/>
            <a:ext cx="3720000" cy="3930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1400"/>
              <a:buFont typeface="Nunito"/>
              <a:buNone/>
              <a:defRPr sz="1400">
                <a:latin typeface="Nunito"/>
                <a:ea typeface="Nunito"/>
                <a:cs typeface="Nunito"/>
                <a:sym typeface="Nunito"/>
              </a:defRPr>
            </a:lvl1pPr>
            <a:lvl2pPr lvl="1" algn="l">
              <a:lnSpc>
                <a:spcPct val="115000"/>
              </a:lnSpc>
              <a:spcBef>
                <a:spcPts val="0"/>
              </a:spcBef>
              <a:spcAft>
                <a:spcPts val="0"/>
              </a:spcAft>
              <a:buSzPts val="1800"/>
              <a:buFont typeface="Nunito"/>
              <a:buNone/>
              <a:defRPr sz="1800">
                <a:latin typeface="Nunito"/>
                <a:ea typeface="Nunito"/>
                <a:cs typeface="Nunito"/>
                <a:sym typeface="Nunito"/>
              </a:defRPr>
            </a:lvl2pPr>
            <a:lvl3pPr lvl="2" algn="l">
              <a:lnSpc>
                <a:spcPct val="115000"/>
              </a:lnSpc>
              <a:spcBef>
                <a:spcPts val="0"/>
              </a:spcBef>
              <a:spcAft>
                <a:spcPts val="0"/>
              </a:spcAft>
              <a:buSzPts val="1800"/>
              <a:buFont typeface="Nunito"/>
              <a:buNone/>
              <a:defRPr sz="1800">
                <a:latin typeface="Nunito"/>
                <a:ea typeface="Nunito"/>
                <a:cs typeface="Nunito"/>
                <a:sym typeface="Nunito"/>
              </a:defRPr>
            </a:lvl3pPr>
            <a:lvl4pPr lvl="3" algn="l">
              <a:lnSpc>
                <a:spcPct val="115000"/>
              </a:lnSpc>
              <a:spcBef>
                <a:spcPts val="0"/>
              </a:spcBef>
              <a:spcAft>
                <a:spcPts val="0"/>
              </a:spcAft>
              <a:buSzPts val="1800"/>
              <a:buFont typeface="Nunito"/>
              <a:buNone/>
              <a:defRPr sz="1800">
                <a:latin typeface="Nunito"/>
                <a:ea typeface="Nunito"/>
                <a:cs typeface="Nunito"/>
                <a:sym typeface="Nunito"/>
              </a:defRPr>
            </a:lvl4pPr>
            <a:lvl5pPr lvl="4" algn="l">
              <a:lnSpc>
                <a:spcPct val="115000"/>
              </a:lnSpc>
              <a:spcBef>
                <a:spcPts val="0"/>
              </a:spcBef>
              <a:spcAft>
                <a:spcPts val="0"/>
              </a:spcAft>
              <a:buSzPts val="1800"/>
              <a:buFont typeface="Nunito"/>
              <a:buNone/>
              <a:defRPr sz="1800">
                <a:latin typeface="Nunito"/>
                <a:ea typeface="Nunito"/>
                <a:cs typeface="Nunito"/>
                <a:sym typeface="Nunito"/>
              </a:defRPr>
            </a:lvl5pPr>
            <a:lvl6pPr lvl="5" algn="l">
              <a:lnSpc>
                <a:spcPct val="115000"/>
              </a:lnSpc>
              <a:spcBef>
                <a:spcPts val="0"/>
              </a:spcBef>
              <a:spcAft>
                <a:spcPts val="0"/>
              </a:spcAft>
              <a:buSzPts val="1800"/>
              <a:buFont typeface="Nunito"/>
              <a:buNone/>
              <a:defRPr sz="1800">
                <a:latin typeface="Nunito"/>
                <a:ea typeface="Nunito"/>
                <a:cs typeface="Nunito"/>
                <a:sym typeface="Nunito"/>
              </a:defRPr>
            </a:lvl6pPr>
            <a:lvl7pPr lvl="6" algn="l">
              <a:lnSpc>
                <a:spcPct val="115000"/>
              </a:lnSpc>
              <a:spcBef>
                <a:spcPts val="0"/>
              </a:spcBef>
              <a:spcAft>
                <a:spcPts val="0"/>
              </a:spcAft>
              <a:buSzPts val="1800"/>
              <a:buFont typeface="Nunito"/>
              <a:buNone/>
              <a:defRPr sz="1800">
                <a:latin typeface="Nunito"/>
                <a:ea typeface="Nunito"/>
                <a:cs typeface="Nunito"/>
                <a:sym typeface="Nunito"/>
              </a:defRPr>
            </a:lvl7pPr>
            <a:lvl8pPr lvl="7" algn="l">
              <a:lnSpc>
                <a:spcPct val="115000"/>
              </a:lnSpc>
              <a:spcBef>
                <a:spcPts val="0"/>
              </a:spcBef>
              <a:spcAft>
                <a:spcPts val="0"/>
              </a:spcAft>
              <a:buSzPts val="1800"/>
              <a:buFont typeface="Nunito"/>
              <a:buNone/>
              <a:defRPr sz="1800">
                <a:latin typeface="Nunito"/>
                <a:ea typeface="Nunito"/>
                <a:cs typeface="Nunito"/>
                <a:sym typeface="Nunito"/>
              </a:defRPr>
            </a:lvl8pPr>
            <a:lvl9pPr lvl="8" algn="l">
              <a:lnSpc>
                <a:spcPct val="115000"/>
              </a:lnSpc>
              <a:spcBef>
                <a:spcPts val="0"/>
              </a:spcBef>
              <a:spcAft>
                <a:spcPts val="0"/>
              </a:spcAft>
              <a:buSzPts val="1800"/>
              <a:buFont typeface="Nunito"/>
              <a:buNone/>
              <a:defRPr sz="1800">
                <a:latin typeface="Nunito"/>
                <a:ea typeface="Nunito"/>
                <a:cs typeface="Nunito"/>
                <a:sym typeface="Nunito"/>
              </a:defRPr>
            </a:lvl9pPr>
          </a:lstStyle>
          <a:p/>
        </p:txBody>
      </p:sp>
      <p:sp>
        <p:nvSpPr>
          <p:cNvPr id="1276" name="Google Shape;1276;p21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id="1277" name="Google Shape;1277;p213"/>
          <p:cNvPicPr preferRelativeResize="0"/>
          <p:nvPr/>
        </p:nvPicPr>
        <p:blipFill rotWithShape="1">
          <a:blip r:embed="rId3">
            <a:alphaModFix amt="10000"/>
          </a:blip>
          <a:srcRect b="-86671" l="-140358" r="53685" t="0"/>
          <a:stretch/>
        </p:blipFill>
        <p:spPr>
          <a:xfrm>
            <a:off x="-1371600" y="3962400"/>
            <a:ext cx="9601200" cy="9601200"/>
          </a:xfrm>
          <a:prstGeom prst="ellipse">
            <a:avLst/>
          </a:prstGeom>
          <a:noFill/>
          <a:ln>
            <a:noFill/>
          </a:ln>
        </p:spPr>
      </p:pic>
      <p:sp>
        <p:nvSpPr>
          <p:cNvPr id="1278" name="Google Shape;1278;p213"/>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Nunito"/>
                <a:ea typeface="Nunito"/>
                <a:cs typeface="Nunito"/>
                <a:sym typeface="Nunito"/>
              </a:rPr>
              <a:t>© 2024 General Assembly</a:t>
            </a:r>
            <a:endParaRPr b="0" i="0" sz="600" u="none" cap="none" strike="noStrike">
              <a:solidFill>
                <a:srgbClr val="666666"/>
              </a:solidFill>
              <a:latin typeface="Nunito"/>
              <a:ea typeface="Nunito"/>
              <a:cs typeface="Nunito"/>
              <a:sym typeface="Nunito"/>
            </a:endParaRPr>
          </a:p>
        </p:txBody>
      </p:sp>
      <p:pic>
        <p:nvPicPr>
          <p:cNvPr descr="GA-Cog-900.png" id="1279" name="Google Shape;1279;p213"/>
          <p:cNvPicPr preferRelativeResize="0"/>
          <p:nvPr/>
        </p:nvPicPr>
        <p:blipFill rotWithShape="1">
          <a:blip r:embed="rId4">
            <a:alphaModFix/>
          </a:blip>
          <a:srcRect b="0" l="0" r="0" t="0"/>
          <a:stretch/>
        </p:blipFill>
        <p:spPr>
          <a:xfrm>
            <a:off x="8370750" y="4663157"/>
            <a:ext cx="316051" cy="316051"/>
          </a:xfrm>
          <a:prstGeom prst="rect">
            <a:avLst/>
          </a:prstGeom>
          <a:noFill/>
          <a:ln>
            <a:noFill/>
          </a:ln>
        </p:spPr>
      </p:pic>
      <p:sp>
        <p:nvSpPr>
          <p:cNvPr id="1280" name="Google Shape;1280;p213"/>
          <p:cNvSpPr/>
          <p:nvPr/>
        </p:nvSpPr>
        <p:spPr>
          <a:xfrm>
            <a:off x="457200" y="950925"/>
            <a:ext cx="749700" cy="80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
  <p:cSld name="TITLE_AND_BODY_9_4">
    <p:spTree>
      <p:nvGrpSpPr>
        <p:cNvPr id="1281" name="Shape 1281"/>
        <p:cNvGrpSpPr/>
        <p:nvPr/>
      </p:nvGrpSpPr>
      <p:grpSpPr>
        <a:xfrm>
          <a:off x="0" y="0"/>
          <a:ext cx="0" cy="0"/>
          <a:chOff x="0" y="0"/>
          <a:chExt cx="0" cy="0"/>
        </a:xfrm>
      </p:grpSpPr>
      <p:sp>
        <p:nvSpPr>
          <p:cNvPr id="1282" name="Google Shape;1282;p214"/>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283" name="Google Shape;1283;p214"/>
          <p:cNvSpPr txBox="1"/>
          <p:nvPr>
            <p:ph type="title"/>
          </p:nvPr>
        </p:nvSpPr>
        <p:spPr>
          <a:xfrm>
            <a:off x="914400" y="457200"/>
            <a:ext cx="7532100" cy="457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Barlow Condensed"/>
              <a:buNone/>
              <a:defRPr b="1">
                <a:latin typeface="Barlow Condensed"/>
                <a:ea typeface="Barlow Condensed"/>
                <a:cs typeface="Barlow Condensed"/>
                <a:sym typeface="Barlow Condense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84" name="Google Shape;1284;p214"/>
          <p:cNvSpPr txBox="1"/>
          <p:nvPr>
            <p:ph idx="1" type="body"/>
          </p:nvPr>
        </p:nvSpPr>
        <p:spPr>
          <a:xfrm>
            <a:off x="914400" y="1190625"/>
            <a:ext cx="7532100" cy="33354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Font typeface="Nunito"/>
              <a:buChar char="⮕"/>
              <a:defRPr>
                <a:latin typeface="Nunito"/>
                <a:ea typeface="Nunito"/>
                <a:cs typeface="Nunito"/>
                <a:sym typeface="Nunito"/>
              </a:defRPr>
            </a:lvl1pPr>
            <a:lvl2pPr indent="-304800" lvl="1" marL="914400" algn="l">
              <a:lnSpc>
                <a:spcPct val="115000"/>
              </a:lnSpc>
              <a:spcBef>
                <a:spcPts val="1000"/>
              </a:spcBef>
              <a:spcAft>
                <a:spcPts val="0"/>
              </a:spcAft>
              <a:buSzPts val="1200"/>
              <a:buFont typeface="Nunito"/>
              <a:buChar char="○"/>
              <a:defRPr>
                <a:latin typeface="Nunito"/>
                <a:ea typeface="Nunito"/>
                <a:cs typeface="Nunito"/>
                <a:sym typeface="Nunito"/>
              </a:defRPr>
            </a:lvl2pPr>
            <a:lvl3pPr indent="-304800" lvl="2" marL="1371600" algn="l">
              <a:lnSpc>
                <a:spcPct val="115000"/>
              </a:lnSpc>
              <a:spcBef>
                <a:spcPts val="1000"/>
              </a:spcBef>
              <a:spcAft>
                <a:spcPts val="0"/>
              </a:spcAft>
              <a:buSzPts val="1200"/>
              <a:buFont typeface="Nunito"/>
              <a:buChar char="■"/>
              <a:defRPr>
                <a:latin typeface="Nunito"/>
                <a:ea typeface="Nunito"/>
                <a:cs typeface="Nunito"/>
                <a:sym typeface="Nunito"/>
              </a:defRPr>
            </a:lvl3pPr>
            <a:lvl4pPr indent="-304800" lvl="3" marL="1828800" algn="l">
              <a:lnSpc>
                <a:spcPct val="115000"/>
              </a:lnSpc>
              <a:spcBef>
                <a:spcPts val="1000"/>
              </a:spcBef>
              <a:spcAft>
                <a:spcPts val="0"/>
              </a:spcAft>
              <a:buSzPts val="1200"/>
              <a:buFont typeface="Nunito"/>
              <a:buChar char="●"/>
              <a:defRPr>
                <a:latin typeface="Nunito"/>
                <a:ea typeface="Nunito"/>
                <a:cs typeface="Nunito"/>
                <a:sym typeface="Nunito"/>
              </a:defRPr>
            </a:lvl4pPr>
            <a:lvl5pPr indent="-304800" lvl="4" marL="2286000" algn="l">
              <a:lnSpc>
                <a:spcPct val="115000"/>
              </a:lnSpc>
              <a:spcBef>
                <a:spcPts val="1000"/>
              </a:spcBef>
              <a:spcAft>
                <a:spcPts val="0"/>
              </a:spcAft>
              <a:buSzPts val="1200"/>
              <a:buFont typeface="Nunito"/>
              <a:buChar char="○"/>
              <a:defRPr>
                <a:latin typeface="Nunito"/>
                <a:ea typeface="Nunito"/>
                <a:cs typeface="Nunito"/>
                <a:sym typeface="Nunito"/>
              </a:defRPr>
            </a:lvl5pPr>
            <a:lvl6pPr indent="-304800" lvl="5" marL="2743200" algn="l">
              <a:lnSpc>
                <a:spcPct val="115000"/>
              </a:lnSpc>
              <a:spcBef>
                <a:spcPts val="1000"/>
              </a:spcBef>
              <a:spcAft>
                <a:spcPts val="0"/>
              </a:spcAft>
              <a:buSzPts val="1200"/>
              <a:buFont typeface="Nunito"/>
              <a:buChar char="■"/>
              <a:defRPr>
                <a:latin typeface="Nunito"/>
                <a:ea typeface="Nunito"/>
                <a:cs typeface="Nunito"/>
                <a:sym typeface="Nunito"/>
              </a:defRPr>
            </a:lvl6pPr>
            <a:lvl7pPr indent="-304800" lvl="6" marL="3200400" algn="l">
              <a:lnSpc>
                <a:spcPct val="115000"/>
              </a:lnSpc>
              <a:spcBef>
                <a:spcPts val="1000"/>
              </a:spcBef>
              <a:spcAft>
                <a:spcPts val="0"/>
              </a:spcAft>
              <a:buSzPts val="1200"/>
              <a:buFont typeface="Nunito"/>
              <a:buChar char="●"/>
              <a:defRPr>
                <a:latin typeface="Nunito"/>
                <a:ea typeface="Nunito"/>
                <a:cs typeface="Nunito"/>
                <a:sym typeface="Nunito"/>
              </a:defRPr>
            </a:lvl7pPr>
            <a:lvl8pPr indent="-304800" lvl="7" marL="3657600" algn="l">
              <a:lnSpc>
                <a:spcPct val="115000"/>
              </a:lnSpc>
              <a:spcBef>
                <a:spcPts val="1000"/>
              </a:spcBef>
              <a:spcAft>
                <a:spcPts val="0"/>
              </a:spcAft>
              <a:buSzPts val="1200"/>
              <a:buFont typeface="Nunito"/>
              <a:buChar char="○"/>
              <a:defRPr>
                <a:latin typeface="Nunito"/>
                <a:ea typeface="Nunito"/>
                <a:cs typeface="Nunito"/>
                <a:sym typeface="Nunito"/>
              </a:defRPr>
            </a:lvl8pPr>
            <a:lvl9pPr indent="-304800" lvl="8" marL="4114800" algn="l">
              <a:lnSpc>
                <a:spcPct val="115000"/>
              </a:lnSpc>
              <a:spcBef>
                <a:spcPts val="1000"/>
              </a:spcBef>
              <a:spcAft>
                <a:spcPts val="1000"/>
              </a:spcAft>
              <a:buSzPts val="1200"/>
              <a:buFont typeface="Nunito"/>
              <a:buChar char="■"/>
              <a:defRPr>
                <a:latin typeface="Nunito"/>
                <a:ea typeface="Nunito"/>
                <a:cs typeface="Nunito"/>
                <a:sym typeface="Nunito"/>
              </a:defRPr>
            </a:lvl9pPr>
          </a:lstStyle>
          <a:p/>
        </p:txBody>
      </p:sp>
      <p:sp>
        <p:nvSpPr>
          <p:cNvPr id="1285" name="Google Shape;1285;p21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286" name="Google Shape;1286;p214"/>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287" name="Google Shape;1287;p214"/>
          <p:cNvSpPr txBox="1"/>
          <p:nvPr/>
        </p:nvSpPr>
        <p:spPr>
          <a:xfrm rot="-5400000">
            <a:off x="-1824900" y="2003375"/>
            <a:ext cx="43356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Barlow Condensed SemiBold"/>
                <a:ea typeface="Barlow Condensed SemiBold"/>
                <a:cs typeface="Barlow Condensed SemiBold"/>
                <a:sym typeface="Barlow Condensed SemiBold"/>
              </a:rPr>
              <a:t>FOR PRESENTER USE ONLY</a:t>
            </a:r>
            <a:endParaRPr b="0" i="0" sz="2000" u="none" cap="none" strike="noStrike">
              <a:solidFill>
                <a:srgbClr val="FFFFFF"/>
              </a:solidFill>
              <a:latin typeface="Barlow Condensed SemiBold"/>
              <a:ea typeface="Barlow Condensed SemiBold"/>
              <a:cs typeface="Barlow Condensed SemiBold"/>
              <a:sym typeface="Barlow Condensed SemiBold"/>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p:cSld name="TITLE_1_1_2_2">
    <p:bg>
      <p:bgPr>
        <a:solidFill>
          <a:schemeClr val="lt1"/>
        </a:solidFill>
      </p:bgPr>
    </p:bg>
    <p:spTree>
      <p:nvGrpSpPr>
        <p:cNvPr id="1288" name="Shape 1288"/>
        <p:cNvGrpSpPr/>
        <p:nvPr/>
      </p:nvGrpSpPr>
      <p:grpSpPr>
        <a:xfrm>
          <a:off x="0" y="0"/>
          <a:ext cx="0" cy="0"/>
          <a:chOff x="0" y="0"/>
          <a:chExt cx="0" cy="0"/>
        </a:xfrm>
      </p:grpSpPr>
      <p:pic>
        <p:nvPicPr>
          <p:cNvPr descr="GA-Cog-900.png" id="1289" name="Google Shape;1289;p215"/>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290" name="Google Shape;1290;p215"/>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291" name="Google Shape;1291;p215"/>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1292" name="Google Shape;1292;p215"/>
          <p:cNvSpPr txBox="1"/>
          <p:nvPr>
            <p:ph idx="1" type="body"/>
          </p:nvPr>
        </p:nvSpPr>
        <p:spPr>
          <a:xfrm>
            <a:off x="1142150" y="1143850"/>
            <a:ext cx="3933300" cy="23268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
        <p:nvSpPr>
          <p:cNvPr id="1293" name="Google Shape;1293;p215"/>
          <p:cNvSpPr/>
          <p:nvPr>
            <p:ph idx="2" type="pic"/>
          </p:nvPr>
        </p:nvSpPr>
        <p:spPr>
          <a:xfrm>
            <a:off x="5242200" y="979025"/>
            <a:ext cx="3444600" cy="3444600"/>
          </a:xfrm>
          <a:prstGeom prst="rect">
            <a:avLst/>
          </a:prstGeom>
          <a:noFill/>
          <a:ln>
            <a:noFill/>
          </a:ln>
        </p:spPr>
      </p:sp>
      <p:sp>
        <p:nvSpPr>
          <p:cNvPr id="1294" name="Google Shape;1294;p21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2">
  <p:cSld name="TITLE_1_1_2_1_1">
    <p:bg>
      <p:bgPr>
        <a:solidFill>
          <a:schemeClr val="lt1"/>
        </a:solidFill>
      </p:bgPr>
    </p:bg>
    <p:spTree>
      <p:nvGrpSpPr>
        <p:cNvPr id="1295" name="Shape 1295"/>
        <p:cNvGrpSpPr/>
        <p:nvPr/>
      </p:nvGrpSpPr>
      <p:grpSpPr>
        <a:xfrm>
          <a:off x="0" y="0"/>
          <a:ext cx="0" cy="0"/>
          <a:chOff x="0" y="0"/>
          <a:chExt cx="0" cy="0"/>
        </a:xfrm>
      </p:grpSpPr>
      <p:pic>
        <p:nvPicPr>
          <p:cNvPr descr="GA-Cog-900.png" id="1296" name="Google Shape;1296;p216"/>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297" name="Google Shape;1297;p216"/>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298" name="Google Shape;1298;p216"/>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1299" name="Google Shape;1299;p216"/>
          <p:cNvSpPr txBox="1"/>
          <p:nvPr>
            <p:ph idx="1" type="body"/>
          </p:nvPr>
        </p:nvSpPr>
        <p:spPr>
          <a:xfrm>
            <a:off x="1142150" y="1143850"/>
            <a:ext cx="7544700" cy="10530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
        <p:nvSpPr>
          <p:cNvPr id="1300" name="Google Shape;1300;p216"/>
          <p:cNvSpPr/>
          <p:nvPr>
            <p:ph idx="2" type="pic"/>
          </p:nvPr>
        </p:nvSpPr>
        <p:spPr>
          <a:xfrm>
            <a:off x="1142100" y="2575550"/>
            <a:ext cx="7544700" cy="1848000"/>
          </a:xfrm>
          <a:prstGeom prst="rect">
            <a:avLst/>
          </a:prstGeom>
          <a:noFill/>
          <a:ln>
            <a:noFill/>
          </a:ln>
        </p:spPr>
      </p:sp>
      <p:sp>
        <p:nvSpPr>
          <p:cNvPr id="1301" name="Google Shape;1301;p21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1">
  <p:cSld name="TITLE_1_1_2_3">
    <p:bg>
      <p:bgPr>
        <a:solidFill>
          <a:schemeClr val="lt1"/>
        </a:solidFill>
      </p:bgPr>
    </p:bg>
    <p:spTree>
      <p:nvGrpSpPr>
        <p:cNvPr id="1302" name="Shape 1302"/>
        <p:cNvGrpSpPr/>
        <p:nvPr/>
      </p:nvGrpSpPr>
      <p:grpSpPr>
        <a:xfrm>
          <a:off x="0" y="0"/>
          <a:ext cx="0" cy="0"/>
          <a:chOff x="0" y="0"/>
          <a:chExt cx="0" cy="0"/>
        </a:xfrm>
      </p:grpSpPr>
      <p:pic>
        <p:nvPicPr>
          <p:cNvPr descr="GA-Cog-900.png" id="1303" name="Google Shape;1303;p217"/>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304" name="Google Shape;1304;p217"/>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305" name="Google Shape;1305;p217"/>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1306" name="Google Shape;1306;p217"/>
          <p:cNvSpPr txBox="1"/>
          <p:nvPr>
            <p:ph idx="1" type="body"/>
          </p:nvPr>
        </p:nvSpPr>
        <p:spPr>
          <a:xfrm>
            <a:off x="1142150" y="1143850"/>
            <a:ext cx="3933300" cy="23268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
        <p:nvSpPr>
          <p:cNvPr id="1307" name="Google Shape;1307;p217"/>
          <p:cNvSpPr/>
          <p:nvPr>
            <p:ph idx="2" type="pic"/>
          </p:nvPr>
        </p:nvSpPr>
        <p:spPr>
          <a:xfrm>
            <a:off x="5242200" y="979025"/>
            <a:ext cx="3444600" cy="3444600"/>
          </a:xfrm>
          <a:prstGeom prst="rect">
            <a:avLst/>
          </a:prstGeom>
          <a:noFill/>
          <a:ln>
            <a:noFill/>
          </a:ln>
        </p:spPr>
      </p:sp>
      <p:sp>
        <p:nvSpPr>
          <p:cNvPr id="1308" name="Google Shape;1308;p21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Divider">
  <p:cSld name="TITLE_1_1_4">
    <p:bg>
      <p:bgPr>
        <a:solidFill>
          <a:schemeClr val="lt1"/>
        </a:solidFill>
      </p:bgPr>
    </p:bg>
    <p:spTree>
      <p:nvGrpSpPr>
        <p:cNvPr id="1309" name="Shape 1309"/>
        <p:cNvGrpSpPr/>
        <p:nvPr/>
      </p:nvGrpSpPr>
      <p:grpSpPr>
        <a:xfrm>
          <a:off x="0" y="0"/>
          <a:ext cx="0" cy="0"/>
          <a:chOff x="0" y="0"/>
          <a:chExt cx="0" cy="0"/>
        </a:xfrm>
      </p:grpSpPr>
      <p:sp>
        <p:nvSpPr>
          <p:cNvPr id="1310" name="Google Shape;1310;p218"/>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1311" name="Google Shape;1311;p218"/>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1312" name="Google Shape;1312;p218"/>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313" name="Google Shape;1313;p218"/>
          <p:cNvSpPr txBox="1"/>
          <p:nvPr>
            <p:ph type="ctrTitle"/>
          </p:nvPr>
        </p:nvSpPr>
        <p:spPr>
          <a:xfrm>
            <a:off x="1028700" y="352015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314" name="Google Shape;1314;p218"/>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315" name="Google Shape;1315;p218"/>
          <p:cNvSpPr txBox="1"/>
          <p:nvPr/>
        </p:nvSpPr>
        <p:spPr>
          <a:xfrm>
            <a:off x="1028700" y="2440916"/>
            <a:ext cx="8115300" cy="923400"/>
          </a:xfrm>
          <a:prstGeom prst="rect">
            <a:avLst/>
          </a:prstGeom>
          <a:noFill/>
          <a:ln>
            <a:noFill/>
          </a:ln>
        </p:spPr>
        <p:txBody>
          <a:bodyPr anchorCtr="0" anchor="b" bIns="0" lIns="0" spcFirstLastPara="1" rIns="0" wrap="square" tIns="0">
            <a:spAutoFit/>
          </a:bodyPr>
          <a:lstStyle/>
          <a:p>
            <a:pPr indent="0" lvl="0" marL="0" marR="0" rtl="0" algn="l">
              <a:lnSpc>
                <a:spcPct val="60000"/>
              </a:lnSpc>
              <a:spcBef>
                <a:spcPts val="0"/>
              </a:spcBef>
              <a:spcAft>
                <a:spcPts val="0"/>
              </a:spcAft>
              <a:buClr>
                <a:srgbClr val="000000"/>
              </a:buClr>
              <a:buSzPts val="10000"/>
              <a:buFont typeface="Arial"/>
              <a:buNone/>
            </a:pPr>
            <a:r>
              <a:rPr b="1" i="0" lang="en" sz="10000" u="none" cap="none" strike="noStrike">
                <a:solidFill>
                  <a:srgbClr val="3DBED4"/>
                </a:solidFill>
                <a:latin typeface="Barlow Condensed"/>
                <a:ea typeface="Barlow Condensed"/>
                <a:cs typeface="Barlow Condensed"/>
                <a:sym typeface="Barlow Condensed"/>
              </a:rPr>
              <a:t>LEARN</a:t>
            </a:r>
            <a:endParaRPr b="1" i="0" sz="10000" u="none" cap="none" strike="noStrike">
              <a:solidFill>
                <a:srgbClr val="3DBED4"/>
              </a:solidFill>
              <a:latin typeface="Barlow Condensed"/>
              <a:ea typeface="Barlow Condensed"/>
              <a:cs typeface="Barlow Condensed"/>
              <a:sym typeface="Barlow Condensed"/>
            </a:endParaRPr>
          </a:p>
        </p:txBody>
      </p:sp>
      <p:pic>
        <p:nvPicPr>
          <p:cNvPr id="1316" name="Google Shape;1316;p218"/>
          <p:cNvPicPr preferRelativeResize="0"/>
          <p:nvPr/>
        </p:nvPicPr>
        <p:blipFill rotWithShape="1">
          <a:blip r:embed="rId4">
            <a:alphaModFix/>
          </a:blip>
          <a:srcRect b="0" l="0" r="0" t="0"/>
          <a:stretch/>
        </p:blipFill>
        <p:spPr>
          <a:xfrm>
            <a:off x="7240850" y="651625"/>
            <a:ext cx="1143000" cy="1524000"/>
          </a:xfrm>
          <a:prstGeom prst="rect">
            <a:avLst/>
          </a:prstGeom>
          <a:noFill/>
          <a:ln>
            <a:noFill/>
          </a:ln>
        </p:spPr>
      </p:pic>
      <p:sp>
        <p:nvSpPr>
          <p:cNvPr id="1317" name="Google Shape;1317;p218"/>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1_1. Basic: Title + Text">
    <p:spTree>
      <p:nvGrpSpPr>
        <p:cNvPr id="115" name="Shape 115"/>
        <p:cNvGrpSpPr/>
        <p:nvPr/>
      </p:nvGrpSpPr>
      <p:grpSpPr>
        <a:xfrm>
          <a:off x="0" y="0"/>
          <a:ext cx="0" cy="0"/>
          <a:chOff x="0" y="0"/>
          <a:chExt cx="0" cy="0"/>
        </a:xfrm>
      </p:grpSpPr>
      <p:sp>
        <p:nvSpPr>
          <p:cNvPr id="116" name="Google Shape;116;p102"/>
          <p:cNvSpPr txBox="1"/>
          <p:nvPr>
            <p:ph type="title"/>
          </p:nvPr>
        </p:nvSpPr>
        <p:spPr>
          <a:xfrm>
            <a:off x="457200" y="280375"/>
            <a:ext cx="8520600" cy="572700"/>
          </a:xfrm>
          <a:prstGeom prst="rect">
            <a:avLst/>
          </a:prstGeom>
          <a:noFill/>
          <a:ln>
            <a:noFill/>
          </a:ln>
        </p:spPr>
        <p:txBody>
          <a:bodyPr anchorCtr="0" anchor="t" bIns="68575" lIns="68575" spcFirstLastPara="1" rIns="68575" wrap="square" tIns="68575">
            <a:noAutofit/>
          </a:bodyPr>
          <a:lstStyle>
            <a:lvl1pPr lvl="0" algn="l">
              <a:lnSpc>
                <a:spcPct val="100000"/>
              </a:lnSpc>
              <a:spcBef>
                <a:spcPts val="0"/>
              </a:spcBef>
              <a:spcAft>
                <a:spcPts val="0"/>
              </a:spcAft>
              <a:buSzPts val="2000"/>
              <a:buNone/>
              <a:defRPr sz="2400"/>
            </a:lvl1pPr>
            <a:lvl2pPr lvl="1" algn="l">
              <a:lnSpc>
                <a:spcPct val="100000"/>
              </a:lnSpc>
              <a:spcBef>
                <a:spcPts val="0"/>
              </a:spcBef>
              <a:spcAft>
                <a:spcPts val="0"/>
              </a:spcAft>
              <a:buSzPts val="2000"/>
              <a:buNone/>
              <a:defRPr sz="2400"/>
            </a:lvl2pPr>
            <a:lvl3pPr lvl="2" algn="l">
              <a:lnSpc>
                <a:spcPct val="100000"/>
              </a:lnSpc>
              <a:spcBef>
                <a:spcPts val="0"/>
              </a:spcBef>
              <a:spcAft>
                <a:spcPts val="0"/>
              </a:spcAft>
              <a:buSzPts val="2000"/>
              <a:buNone/>
              <a:defRPr sz="2400"/>
            </a:lvl3pPr>
            <a:lvl4pPr lvl="3" algn="l">
              <a:lnSpc>
                <a:spcPct val="100000"/>
              </a:lnSpc>
              <a:spcBef>
                <a:spcPts val="0"/>
              </a:spcBef>
              <a:spcAft>
                <a:spcPts val="0"/>
              </a:spcAft>
              <a:buSzPts val="2000"/>
              <a:buNone/>
              <a:defRPr sz="2400"/>
            </a:lvl4pPr>
            <a:lvl5pPr lvl="4" algn="l">
              <a:lnSpc>
                <a:spcPct val="100000"/>
              </a:lnSpc>
              <a:spcBef>
                <a:spcPts val="0"/>
              </a:spcBef>
              <a:spcAft>
                <a:spcPts val="0"/>
              </a:spcAft>
              <a:buSzPts val="2000"/>
              <a:buNone/>
              <a:defRPr sz="2400"/>
            </a:lvl5pPr>
            <a:lvl6pPr lvl="5" algn="l">
              <a:lnSpc>
                <a:spcPct val="100000"/>
              </a:lnSpc>
              <a:spcBef>
                <a:spcPts val="0"/>
              </a:spcBef>
              <a:spcAft>
                <a:spcPts val="0"/>
              </a:spcAft>
              <a:buSzPts val="2000"/>
              <a:buNone/>
              <a:defRPr sz="2400"/>
            </a:lvl6pPr>
            <a:lvl7pPr lvl="6" algn="l">
              <a:lnSpc>
                <a:spcPct val="100000"/>
              </a:lnSpc>
              <a:spcBef>
                <a:spcPts val="0"/>
              </a:spcBef>
              <a:spcAft>
                <a:spcPts val="0"/>
              </a:spcAft>
              <a:buSzPts val="2000"/>
              <a:buNone/>
              <a:defRPr sz="2400"/>
            </a:lvl7pPr>
            <a:lvl8pPr lvl="7" algn="l">
              <a:lnSpc>
                <a:spcPct val="100000"/>
              </a:lnSpc>
              <a:spcBef>
                <a:spcPts val="0"/>
              </a:spcBef>
              <a:spcAft>
                <a:spcPts val="0"/>
              </a:spcAft>
              <a:buSzPts val="2000"/>
              <a:buNone/>
              <a:defRPr sz="2400"/>
            </a:lvl8pPr>
            <a:lvl9pPr lvl="8" algn="l">
              <a:lnSpc>
                <a:spcPct val="100000"/>
              </a:lnSpc>
              <a:spcBef>
                <a:spcPts val="0"/>
              </a:spcBef>
              <a:spcAft>
                <a:spcPts val="0"/>
              </a:spcAft>
              <a:buSzPts val="2000"/>
              <a:buNone/>
              <a:defRPr sz="2400"/>
            </a:lvl9pPr>
          </a:lstStyle>
          <a:p/>
        </p:txBody>
      </p:sp>
      <p:sp>
        <p:nvSpPr>
          <p:cNvPr id="117" name="Google Shape;117;p102"/>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02"/>
          <p:cNvSpPr txBox="1"/>
          <p:nvPr>
            <p:ph idx="1" type="body"/>
          </p:nvPr>
        </p:nvSpPr>
        <p:spPr>
          <a:xfrm>
            <a:off x="457200" y="1143000"/>
            <a:ext cx="8229600" cy="2937900"/>
          </a:xfrm>
          <a:prstGeom prst="rect">
            <a:avLst/>
          </a:prstGeom>
          <a:noFill/>
          <a:ln>
            <a:noFill/>
          </a:ln>
        </p:spPr>
        <p:txBody>
          <a:bodyPr anchorCtr="0" anchor="t" bIns="68575" lIns="68575" spcFirstLastPara="1" rIns="68575" wrap="square" tIns="68575">
            <a:noAutofit/>
          </a:bodyPr>
          <a:lstStyle>
            <a:lvl1pPr indent="-317500" lvl="0" marL="457200" algn="l">
              <a:lnSpc>
                <a:spcPct val="115000"/>
              </a:lnSpc>
              <a:spcBef>
                <a:spcPts val="0"/>
              </a:spcBef>
              <a:spcAft>
                <a:spcPts val="0"/>
              </a:spcAft>
              <a:buSzPts val="1400"/>
              <a:buChar char="●"/>
              <a:defRPr/>
            </a:lvl1pPr>
            <a:lvl2pPr indent="-304800" lvl="1" marL="914400" algn="l">
              <a:lnSpc>
                <a:spcPct val="115000"/>
              </a:lnSpc>
              <a:spcBef>
                <a:spcPts val="1600"/>
              </a:spcBef>
              <a:spcAft>
                <a:spcPts val="0"/>
              </a:spcAft>
              <a:buSzPts val="1200"/>
              <a:buChar char="○"/>
              <a:defRPr/>
            </a:lvl2pPr>
            <a:lvl3pPr indent="-298450" lvl="2" marL="1371600" algn="l">
              <a:lnSpc>
                <a:spcPct val="115000"/>
              </a:lnSpc>
              <a:spcBef>
                <a:spcPts val="1600"/>
              </a:spcBef>
              <a:spcAft>
                <a:spcPts val="0"/>
              </a:spcAft>
              <a:buSzPts val="1100"/>
              <a:buChar char="■"/>
              <a:defRPr/>
            </a:lvl3pPr>
            <a:lvl4pPr indent="-285750" lvl="3" marL="1828800" algn="l">
              <a:lnSpc>
                <a:spcPct val="115000"/>
              </a:lnSpc>
              <a:spcBef>
                <a:spcPts val="1600"/>
              </a:spcBef>
              <a:spcAft>
                <a:spcPts val="0"/>
              </a:spcAft>
              <a:buSzPts val="900"/>
              <a:buChar char="●"/>
              <a:defRPr/>
            </a:lvl4pPr>
            <a:lvl5pPr indent="-285750" lvl="4" marL="2286000" algn="l">
              <a:lnSpc>
                <a:spcPct val="115000"/>
              </a:lnSpc>
              <a:spcBef>
                <a:spcPts val="1600"/>
              </a:spcBef>
              <a:spcAft>
                <a:spcPts val="0"/>
              </a:spcAft>
              <a:buSzPts val="900"/>
              <a:buChar char="○"/>
              <a:defRPr/>
            </a:lvl5pPr>
            <a:lvl6pPr indent="-285750" lvl="5" marL="2743200" algn="l">
              <a:lnSpc>
                <a:spcPct val="115000"/>
              </a:lnSpc>
              <a:spcBef>
                <a:spcPts val="1600"/>
              </a:spcBef>
              <a:spcAft>
                <a:spcPts val="0"/>
              </a:spcAft>
              <a:buSzPts val="900"/>
              <a:buChar char="■"/>
              <a:defRPr/>
            </a:lvl6pPr>
            <a:lvl7pPr indent="-285750" lvl="6" marL="3200400" algn="l">
              <a:lnSpc>
                <a:spcPct val="115000"/>
              </a:lnSpc>
              <a:spcBef>
                <a:spcPts val="1600"/>
              </a:spcBef>
              <a:spcAft>
                <a:spcPts val="0"/>
              </a:spcAft>
              <a:buSzPts val="900"/>
              <a:buChar char="●"/>
              <a:defRPr/>
            </a:lvl7pPr>
            <a:lvl8pPr indent="-285750" lvl="7" marL="3657600" algn="l">
              <a:lnSpc>
                <a:spcPct val="115000"/>
              </a:lnSpc>
              <a:spcBef>
                <a:spcPts val="1600"/>
              </a:spcBef>
              <a:spcAft>
                <a:spcPts val="0"/>
              </a:spcAft>
              <a:buSzPts val="900"/>
              <a:buChar char="○"/>
              <a:defRPr/>
            </a:lvl8pPr>
            <a:lvl9pPr indent="-285750" lvl="8" marL="4114800" algn="l">
              <a:lnSpc>
                <a:spcPct val="115000"/>
              </a:lnSpc>
              <a:spcBef>
                <a:spcPts val="1600"/>
              </a:spcBef>
              <a:spcAft>
                <a:spcPts val="1600"/>
              </a:spcAft>
              <a:buSzPts val="900"/>
              <a:buChar char="■"/>
              <a:defRPr/>
            </a:lvl9pPr>
          </a:lstStyle>
          <a:p/>
        </p:txBody>
      </p:sp>
      <p:sp>
        <p:nvSpPr>
          <p:cNvPr id="119" name="Google Shape;119;p102"/>
          <p:cNvSpPr txBox="1"/>
          <p:nvPr>
            <p:ph idx="2" type="body"/>
          </p:nvPr>
        </p:nvSpPr>
        <p:spPr>
          <a:xfrm>
            <a:off x="4572000" y="4712925"/>
            <a:ext cx="3691800" cy="393600"/>
          </a:xfrm>
          <a:prstGeom prst="rect">
            <a:avLst/>
          </a:prstGeom>
          <a:noFill/>
          <a:ln>
            <a:noFill/>
          </a:ln>
        </p:spPr>
        <p:txBody>
          <a:bodyPr anchorCtr="0" anchor="ctr" bIns="68575" lIns="68575" spcFirstLastPara="1" rIns="68575" wrap="square" tIns="68575">
            <a:noAutofit/>
          </a:bodyPr>
          <a:lstStyle>
            <a:lvl1pPr indent="-273050" lvl="0" marL="457200" algn="l">
              <a:lnSpc>
                <a:spcPct val="115000"/>
              </a:lnSpc>
              <a:spcBef>
                <a:spcPts val="0"/>
              </a:spcBef>
              <a:spcAft>
                <a:spcPts val="0"/>
              </a:spcAft>
              <a:buSzPts val="700"/>
              <a:buFont typeface="Proxima Nova"/>
              <a:buChar char="●"/>
              <a:defRPr sz="900">
                <a:latin typeface="Proxima Nova"/>
                <a:ea typeface="Proxima Nova"/>
                <a:cs typeface="Proxima Nova"/>
                <a:sym typeface="Proxima Nova"/>
              </a:defRPr>
            </a:lvl1pPr>
            <a:lvl2pPr indent="-273050" lvl="1" marL="914400" algn="l">
              <a:lnSpc>
                <a:spcPct val="115000"/>
              </a:lnSpc>
              <a:spcBef>
                <a:spcPts val="0"/>
              </a:spcBef>
              <a:spcAft>
                <a:spcPts val="0"/>
              </a:spcAft>
              <a:buSzPts val="700"/>
              <a:buFont typeface="Proxima Nova"/>
              <a:buChar char="○"/>
              <a:defRPr sz="900">
                <a:latin typeface="Proxima Nova"/>
                <a:ea typeface="Proxima Nova"/>
                <a:cs typeface="Proxima Nova"/>
                <a:sym typeface="Proxima Nova"/>
              </a:defRPr>
            </a:lvl2pPr>
            <a:lvl3pPr indent="-273050" lvl="2" marL="1371600" algn="l">
              <a:lnSpc>
                <a:spcPct val="115000"/>
              </a:lnSpc>
              <a:spcBef>
                <a:spcPts val="0"/>
              </a:spcBef>
              <a:spcAft>
                <a:spcPts val="0"/>
              </a:spcAft>
              <a:buSzPts val="700"/>
              <a:buFont typeface="Proxima Nova"/>
              <a:buChar char="■"/>
              <a:defRPr sz="900">
                <a:latin typeface="Proxima Nova"/>
                <a:ea typeface="Proxima Nova"/>
                <a:cs typeface="Proxima Nova"/>
                <a:sym typeface="Proxima Nova"/>
              </a:defRPr>
            </a:lvl3pPr>
            <a:lvl4pPr indent="-273050" lvl="3" marL="1828800" algn="l">
              <a:lnSpc>
                <a:spcPct val="115000"/>
              </a:lnSpc>
              <a:spcBef>
                <a:spcPts val="0"/>
              </a:spcBef>
              <a:spcAft>
                <a:spcPts val="0"/>
              </a:spcAft>
              <a:buSzPts val="700"/>
              <a:buFont typeface="Proxima Nova"/>
              <a:buChar char="●"/>
              <a:defRPr sz="900">
                <a:latin typeface="Proxima Nova"/>
                <a:ea typeface="Proxima Nova"/>
                <a:cs typeface="Proxima Nova"/>
                <a:sym typeface="Proxima Nova"/>
              </a:defRPr>
            </a:lvl4pPr>
            <a:lvl5pPr indent="-273050" lvl="4" marL="2286000" algn="l">
              <a:lnSpc>
                <a:spcPct val="115000"/>
              </a:lnSpc>
              <a:spcBef>
                <a:spcPts val="0"/>
              </a:spcBef>
              <a:spcAft>
                <a:spcPts val="0"/>
              </a:spcAft>
              <a:buSzPts val="700"/>
              <a:buFont typeface="Proxima Nova"/>
              <a:buChar char="○"/>
              <a:defRPr sz="900">
                <a:latin typeface="Proxima Nova"/>
                <a:ea typeface="Proxima Nova"/>
                <a:cs typeface="Proxima Nova"/>
                <a:sym typeface="Proxima Nova"/>
              </a:defRPr>
            </a:lvl5pPr>
            <a:lvl6pPr indent="-273050" lvl="5" marL="2743200" algn="l">
              <a:lnSpc>
                <a:spcPct val="115000"/>
              </a:lnSpc>
              <a:spcBef>
                <a:spcPts val="0"/>
              </a:spcBef>
              <a:spcAft>
                <a:spcPts val="0"/>
              </a:spcAft>
              <a:buSzPts val="700"/>
              <a:buFont typeface="Proxima Nova"/>
              <a:buChar char="■"/>
              <a:defRPr sz="900">
                <a:latin typeface="Proxima Nova"/>
                <a:ea typeface="Proxima Nova"/>
                <a:cs typeface="Proxima Nova"/>
                <a:sym typeface="Proxima Nova"/>
              </a:defRPr>
            </a:lvl6pPr>
            <a:lvl7pPr indent="-273050" lvl="6" marL="3200400" algn="l">
              <a:lnSpc>
                <a:spcPct val="115000"/>
              </a:lnSpc>
              <a:spcBef>
                <a:spcPts val="0"/>
              </a:spcBef>
              <a:spcAft>
                <a:spcPts val="0"/>
              </a:spcAft>
              <a:buSzPts val="700"/>
              <a:buFont typeface="Proxima Nova"/>
              <a:buChar char="●"/>
              <a:defRPr sz="900">
                <a:latin typeface="Proxima Nova"/>
                <a:ea typeface="Proxima Nova"/>
                <a:cs typeface="Proxima Nova"/>
                <a:sym typeface="Proxima Nova"/>
              </a:defRPr>
            </a:lvl7pPr>
            <a:lvl8pPr indent="-273050" lvl="7" marL="3657600" algn="l">
              <a:lnSpc>
                <a:spcPct val="115000"/>
              </a:lnSpc>
              <a:spcBef>
                <a:spcPts val="0"/>
              </a:spcBef>
              <a:spcAft>
                <a:spcPts val="0"/>
              </a:spcAft>
              <a:buSzPts val="700"/>
              <a:buFont typeface="Proxima Nova"/>
              <a:buChar char="○"/>
              <a:defRPr sz="900">
                <a:latin typeface="Proxima Nova"/>
                <a:ea typeface="Proxima Nova"/>
                <a:cs typeface="Proxima Nova"/>
                <a:sym typeface="Proxima Nova"/>
              </a:defRPr>
            </a:lvl8pPr>
            <a:lvl9pPr indent="-273050" lvl="8" marL="4114800" algn="l">
              <a:lnSpc>
                <a:spcPct val="115000"/>
              </a:lnSpc>
              <a:spcBef>
                <a:spcPts val="0"/>
              </a:spcBef>
              <a:spcAft>
                <a:spcPts val="0"/>
              </a:spcAft>
              <a:buSzPts val="700"/>
              <a:buFont typeface="Proxima Nova"/>
              <a:buChar char="■"/>
              <a:defRPr sz="900">
                <a:latin typeface="Proxima Nova"/>
                <a:ea typeface="Proxima Nova"/>
                <a:cs typeface="Proxima Nova"/>
                <a:sym typeface="Proxima Nova"/>
              </a:defRPr>
            </a:lvl9pPr>
          </a:lstStyle>
          <a:p/>
        </p:txBody>
      </p:sp>
      <p:sp>
        <p:nvSpPr>
          <p:cNvPr id="120" name="Google Shape;120;p102"/>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215">
          <p15:clr>
            <a:srgbClr val="F9AD4C"/>
          </p15:clr>
        </p15:guide>
        <p15:guide id="2" pos="2160">
          <p15:clr>
            <a:srgbClr val="F9AD4C"/>
          </p15:clr>
        </p15:guide>
        <p15:guide id="3" pos="216">
          <p15:clr>
            <a:srgbClr val="F9AD4C"/>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2">
  <p:cSld name="TITLE_1_1_2_4">
    <p:bg>
      <p:bgPr>
        <a:solidFill>
          <a:schemeClr val="lt1"/>
        </a:solidFill>
      </p:bgPr>
    </p:bg>
    <p:spTree>
      <p:nvGrpSpPr>
        <p:cNvPr id="1318" name="Shape 1318"/>
        <p:cNvGrpSpPr/>
        <p:nvPr/>
      </p:nvGrpSpPr>
      <p:grpSpPr>
        <a:xfrm>
          <a:off x="0" y="0"/>
          <a:ext cx="0" cy="0"/>
          <a:chOff x="0" y="0"/>
          <a:chExt cx="0" cy="0"/>
        </a:xfrm>
      </p:grpSpPr>
      <p:pic>
        <p:nvPicPr>
          <p:cNvPr descr="GA-Cog-900.png" id="1319" name="Google Shape;1319;p219"/>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320" name="Google Shape;1320;p219"/>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321" name="Google Shape;1321;p219"/>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1322" name="Google Shape;1322;p219"/>
          <p:cNvSpPr txBox="1"/>
          <p:nvPr>
            <p:ph idx="1" type="body"/>
          </p:nvPr>
        </p:nvSpPr>
        <p:spPr>
          <a:xfrm>
            <a:off x="1142150" y="1143850"/>
            <a:ext cx="3933300" cy="23268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
        <p:nvSpPr>
          <p:cNvPr id="1323" name="Google Shape;1323;p219"/>
          <p:cNvSpPr/>
          <p:nvPr>
            <p:ph idx="2" type="pic"/>
          </p:nvPr>
        </p:nvSpPr>
        <p:spPr>
          <a:xfrm>
            <a:off x="5242200" y="979025"/>
            <a:ext cx="3444600" cy="3444600"/>
          </a:xfrm>
          <a:prstGeom prst="rect">
            <a:avLst/>
          </a:prstGeom>
          <a:noFill/>
          <a:ln>
            <a:noFill/>
          </a:ln>
        </p:spPr>
      </p:sp>
      <p:sp>
        <p:nvSpPr>
          <p:cNvPr id="1324" name="Google Shape;1324;p21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Divider 1">
  <p:cSld name="TITLE_1_1_5">
    <p:bg>
      <p:bgPr>
        <a:solidFill>
          <a:schemeClr val="lt1"/>
        </a:solidFill>
      </p:bgPr>
    </p:bg>
    <p:spTree>
      <p:nvGrpSpPr>
        <p:cNvPr id="1325" name="Shape 1325"/>
        <p:cNvGrpSpPr/>
        <p:nvPr/>
      </p:nvGrpSpPr>
      <p:grpSpPr>
        <a:xfrm>
          <a:off x="0" y="0"/>
          <a:ext cx="0" cy="0"/>
          <a:chOff x="0" y="0"/>
          <a:chExt cx="0" cy="0"/>
        </a:xfrm>
      </p:grpSpPr>
      <p:sp>
        <p:nvSpPr>
          <p:cNvPr id="1326" name="Google Shape;1326;p220"/>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1327" name="Google Shape;1327;p220"/>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1328" name="Google Shape;1328;p220"/>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329" name="Google Shape;1329;p220"/>
          <p:cNvSpPr txBox="1"/>
          <p:nvPr>
            <p:ph type="ctrTitle"/>
          </p:nvPr>
        </p:nvSpPr>
        <p:spPr>
          <a:xfrm>
            <a:off x="1028700" y="352015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330" name="Google Shape;1330;p220"/>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331" name="Google Shape;1331;p220"/>
          <p:cNvSpPr txBox="1"/>
          <p:nvPr/>
        </p:nvSpPr>
        <p:spPr>
          <a:xfrm>
            <a:off x="1028700" y="2440916"/>
            <a:ext cx="8115300" cy="923400"/>
          </a:xfrm>
          <a:prstGeom prst="rect">
            <a:avLst/>
          </a:prstGeom>
          <a:noFill/>
          <a:ln>
            <a:noFill/>
          </a:ln>
        </p:spPr>
        <p:txBody>
          <a:bodyPr anchorCtr="0" anchor="b" bIns="0" lIns="0" spcFirstLastPara="1" rIns="0" wrap="square" tIns="0">
            <a:spAutoFit/>
          </a:bodyPr>
          <a:lstStyle/>
          <a:p>
            <a:pPr indent="0" lvl="0" marL="0" marR="0" rtl="0" algn="l">
              <a:lnSpc>
                <a:spcPct val="60000"/>
              </a:lnSpc>
              <a:spcBef>
                <a:spcPts val="0"/>
              </a:spcBef>
              <a:spcAft>
                <a:spcPts val="0"/>
              </a:spcAft>
              <a:buClr>
                <a:srgbClr val="000000"/>
              </a:buClr>
              <a:buSzPts val="10000"/>
              <a:buFont typeface="Arial"/>
              <a:buNone/>
            </a:pPr>
            <a:r>
              <a:rPr b="1" i="0" lang="en" sz="10000" u="none" cap="none" strike="noStrike">
                <a:solidFill>
                  <a:srgbClr val="3DBED4"/>
                </a:solidFill>
                <a:latin typeface="Barlow Condensed"/>
                <a:ea typeface="Barlow Condensed"/>
                <a:cs typeface="Barlow Condensed"/>
                <a:sym typeface="Barlow Condensed"/>
              </a:rPr>
              <a:t>LEARN</a:t>
            </a:r>
            <a:endParaRPr b="1" i="0" sz="10000" u="none" cap="none" strike="noStrike">
              <a:solidFill>
                <a:srgbClr val="3DBED4"/>
              </a:solidFill>
              <a:latin typeface="Barlow Condensed"/>
              <a:ea typeface="Barlow Condensed"/>
              <a:cs typeface="Barlow Condensed"/>
              <a:sym typeface="Barlow Condensed"/>
            </a:endParaRPr>
          </a:p>
        </p:txBody>
      </p:sp>
      <p:pic>
        <p:nvPicPr>
          <p:cNvPr id="1332" name="Google Shape;1332;p220"/>
          <p:cNvPicPr preferRelativeResize="0"/>
          <p:nvPr/>
        </p:nvPicPr>
        <p:blipFill rotWithShape="1">
          <a:blip r:embed="rId4">
            <a:alphaModFix/>
          </a:blip>
          <a:srcRect b="0" l="0" r="0" t="0"/>
          <a:stretch/>
        </p:blipFill>
        <p:spPr>
          <a:xfrm>
            <a:off x="7240850" y="651625"/>
            <a:ext cx="1143000" cy="1524000"/>
          </a:xfrm>
          <a:prstGeom prst="rect">
            <a:avLst/>
          </a:prstGeom>
          <a:noFill/>
          <a:ln>
            <a:noFill/>
          </a:ln>
        </p:spPr>
      </p:pic>
      <p:sp>
        <p:nvSpPr>
          <p:cNvPr id="1333" name="Google Shape;1333;p220"/>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3">
  <p:cSld name="TITLE_1_1_2_5">
    <p:bg>
      <p:bgPr>
        <a:solidFill>
          <a:schemeClr val="lt1"/>
        </a:solidFill>
      </p:bgPr>
    </p:bg>
    <p:spTree>
      <p:nvGrpSpPr>
        <p:cNvPr id="1334" name="Shape 1334"/>
        <p:cNvGrpSpPr/>
        <p:nvPr/>
      </p:nvGrpSpPr>
      <p:grpSpPr>
        <a:xfrm>
          <a:off x="0" y="0"/>
          <a:ext cx="0" cy="0"/>
          <a:chOff x="0" y="0"/>
          <a:chExt cx="0" cy="0"/>
        </a:xfrm>
      </p:grpSpPr>
      <p:pic>
        <p:nvPicPr>
          <p:cNvPr descr="GA-Cog-900.png" id="1335" name="Google Shape;1335;p221"/>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336" name="Google Shape;1336;p221"/>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337" name="Google Shape;1337;p221"/>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1338" name="Google Shape;1338;p221"/>
          <p:cNvSpPr txBox="1"/>
          <p:nvPr>
            <p:ph idx="1" type="body"/>
          </p:nvPr>
        </p:nvSpPr>
        <p:spPr>
          <a:xfrm>
            <a:off x="1142150" y="1143850"/>
            <a:ext cx="3933300" cy="23268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
        <p:nvSpPr>
          <p:cNvPr id="1339" name="Google Shape;1339;p221"/>
          <p:cNvSpPr/>
          <p:nvPr>
            <p:ph idx="2" type="pic"/>
          </p:nvPr>
        </p:nvSpPr>
        <p:spPr>
          <a:xfrm>
            <a:off x="5242200" y="979025"/>
            <a:ext cx="3444600" cy="3444600"/>
          </a:xfrm>
          <a:prstGeom prst="rect">
            <a:avLst/>
          </a:prstGeom>
          <a:noFill/>
          <a:ln>
            <a:noFill/>
          </a:ln>
        </p:spPr>
      </p:sp>
      <p:sp>
        <p:nvSpPr>
          <p:cNvPr id="1340" name="Google Shape;1340;p22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 Teal">
  <p:cSld name="TITLE_AND_TWO_COLUMNS_1_1_1_1_1_2">
    <p:spTree>
      <p:nvGrpSpPr>
        <p:cNvPr id="1341" name="Shape 1341"/>
        <p:cNvGrpSpPr/>
        <p:nvPr/>
      </p:nvGrpSpPr>
      <p:grpSpPr>
        <a:xfrm>
          <a:off x="0" y="0"/>
          <a:ext cx="0" cy="0"/>
          <a:chOff x="0" y="0"/>
          <a:chExt cx="0" cy="0"/>
        </a:xfrm>
      </p:grpSpPr>
      <p:sp>
        <p:nvSpPr>
          <p:cNvPr id="1342" name="Google Shape;1342;p222"/>
          <p:cNvSpPr/>
          <p:nvPr/>
        </p:nvSpPr>
        <p:spPr>
          <a:xfrm>
            <a:off x="0" y="2920950"/>
            <a:ext cx="9144000" cy="2222400"/>
          </a:xfrm>
          <a:prstGeom prst="rect">
            <a:avLst/>
          </a:prstGeom>
          <a:solidFill>
            <a:srgbClr val="017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222"/>
          <p:cNvSpPr txBox="1"/>
          <p:nvPr>
            <p:ph type="title"/>
          </p:nvPr>
        </p:nvSpPr>
        <p:spPr>
          <a:xfrm>
            <a:off x="457200" y="280375"/>
            <a:ext cx="822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a:lvl1pPr>
            <a:lvl2pPr lvl="1" algn="l">
              <a:lnSpc>
                <a:spcPct val="100000"/>
              </a:lnSpc>
              <a:spcBef>
                <a:spcPts val="0"/>
              </a:spcBef>
              <a:spcAft>
                <a:spcPts val="0"/>
              </a:spcAft>
              <a:buSzPts val="2600"/>
              <a:buNone/>
              <a:defRPr/>
            </a:lvl2pPr>
            <a:lvl3pPr lvl="2" algn="l">
              <a:lnSpc>
                <a:spcPct val="100000"/>
              </a:lnSpc>
              <a:spcBef>
                <a:spcPts val="0"/>
              </a:spcBef>
              <a:spcAft>
                <a:spcPts val="0"/>
              </a:spcAft>
              <a:buSzPts val="2600"/>
              <a:buNone/>
              <a:defRPr/>
            </a:lvl3pPr>
            <a:lvl4pPr lvl="3" algn="l">
              <a:lnSpc>
                <a:spcPct val="100000"/>
              </a:lnSpc>
              <a:spcBef>
                <a:spcPts val="0"/>
              </a:spcBef>
              <a:spcAft>
                <a:spcPts val="0"/>
              </a:spcAft>
              <a:buSzPts val="2600"/>
              <a:buNone/>
              <a:defRPr/>
            </a:lvl4pPr>
            <a:lvl5pPr lvl="4" algn="l">
              <a:lnSpc>
                <a:spcPct val="100000"/>
              </a:lnSpc>
              <a:spcBef>
                <a:spcPts val="0"/>
              </a:spcBef>
              <a:spcAft>
                <a:spcPts val="0"/>
              </a:spcAft>
              <a:buSzPts val="2600"/>
              <a:buNone/>
              <a:defRPr/>
            </a:lvl5pPr>
            <a:lvl6pPr lvl="5" algn="l">
              <a:lnSpc>
                <a:spcPct val="100000"/>
              </a:lnSpc>
              <a:spcBef>
                <a:spcPts val="0"/>
              </a:spcBef>
              <a:spcAft>
                <a:spcPts val="0"/>
              </a:spcAft>
              <a:buSzPts val="2600"/>
              <a:buNone/>
              <a:defRPr/>
            </a:lvl6pPr>
            <a:lvl7pPr lvl="6" algn="l">
              <a:lnSpc>
                <a:spcPct val="100000"/>
              </a:lnSpc>
              <a:spcBef>
                <a:spcPts val="0"/>
              </a:spcBef>
              <a:spcAft>
                <a:spcPts val="0"/>
              </a:spcAft>
              <a:buSzPts val="2600"/>
              <a:buNone/>
              <a:defRPr/>
            </a:lvl7pPr>
            <a:lvl8pPr lvl="7" algn="l">
              <a:lnSpc>
                <a:spcPct val="100000"/>
              </a:lnSpc>
              <a:spcBef>
                <a:spcPts val="0"/>
              </a:spcBef>
              <a:spcAft>
                <a:spcPts val="0"/>
              </a:spcAft>
              <a:buSzPts val="2600"/>
              <a:buNone/>
              <a:defRPr/>
            </a:lvl8pPr>
            <a:lvl9pPr lvl="8" algn="l">
              <a:lnSpc>
                <a:spcPct val="100000"/>
              </a:lnSpc>
              <a:spcBef>
                <a:spcPts val="0"/>
              </a:spcBef>
              <a:spcAft>
                <a:spcPts val="0"/>
              </a:spcAft>
              <a:buSzPts val="2600"/>
              <a:buNone/>
              <a:defRPr/>
            </a:lvl9pPr>
          </a:lstStyle>
          <a:p/>
        </p:txBody>
      </p:sp>
      <p:sp>
        <p:nvSpPr>
          <p:cNvPr id="1344" name="Google Shape;1344;p222"/>
          <p:cNvSpPr txBox="1"/>
          <p:nvPr>
            <p:ph idx="1" type="body"/>
          </p:nvPr>
        </p:nvSpPr>
        <p:spPr>
          <a:xfrm>
            <a:off x="564175" y="1152475"/>
            <a:ext cx="79635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345" name="Google Shape;1345;p222"/>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46" name="Google Shape;1346;p222"/>
          <p:cNvPicPr preferRelativeResize="0"/>
          <p:nvPr/>
        </p:nvPicPr>
        <p:blipFill rotWithShape="1">
          <a:blip r:embed="rId2">
            <a:alphaModFix/>
          </a:blip>
          <a:srcRect b="0" l="0" r="0" t="0"/>
          <a:stretch/>
        </p:blipFill>
        <p:spPr>
          <a:xfrm>
            <a:off x="8242412" y="4573175"/>
            <a:ext cx="572726" cy="572699"/>
          </a:xfrm>
          <a:prstGeom prst="rect">
            <a:avLst/>
          </a:prstGeom>
          <a:noFill/>
          <a:ln>
            <a:noFill/>
          </a:ln>
        </p:spPr>
      </p:pic>
      <p:sp>
        <p:nvSpPr>
          <p:cNvPr id="1347" name="Google Shape;1347;p222"/>
          <p:cNvSpPr txBox="1"/>
          <p:nvPr/>
        </p:nvSpPr>
        <p:spPr>
          <a:xfrm>
            <a:off x="455300" y="4650875"/>
            <a:ext cx="2874000" cy="41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FFFFFF"/>
                </a:solidFill>
                <a:latin typeface="Proxima Nova"/>
                <a:ea typeface="Proxima Nova"/>
                <a:cs typeface="Proxima Nova"/>
                <a:sym typeface="Proxima Nova"/>
              </a:rPr>
              <a:t>‹#›</a:t>
            </a:fld>
            <a:r>
              <a:rPr b="0" i="0" lang="en" sz="900" u="none" cap="none" strike="noStrike">
                <a:solidFill>
                  <a:srgbClr val="FFFFFF"/>
                </a:solidFill>
                <a:latin typeface="Proxima Nova"/>
                <a:ea typeface="Proxima Nova"/>
                <a:cs typeface="Proxima Nova"/>
                <a:sym typeface="Proxima Nova"/>
              </a:rPr>
              <a:t> | © 2024 General Assembly</a:t>
            </a:r>
            <a:endParaRPr b="0" i="0" sz="1400" u="none" cap="none" strike="noStrike">
              <a:solidFill>
                <a:srgbClr val="FFFFFF"/>
              </a:solidFill>
              <a:latin typeface="Proxima Nova"/>
              <a:ea typeface="Proxima Nova"/>
              <a:cs typeface="Proxima Nova"/>
              <a:sym typeface="Proxima Nova"/>
            </a:endParaRPr>
          </a:p>
        </p:txBody>
      </p:sp>
      <p:sp>
        <p:nvSpPr>
          <p:cNvPr id="1348" name="Google Shape;1348;p222"/>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1">
  <p:cSld name="CUSTOM_1_1">
    <p:spTree>
      <p:nvGrpSpPr>
        <p:cNvPr id="1349" name="Shape 1349"/>
        <p:cNvGrpSpPr/>
        <p:nvPr/>
      </p:nvGrpSpPr>
      <p:grpSpPr>
        <a:xfrm>
          <a:off x="0" y="0"/>
          <a:ext cx="0" cy="0"/>
          <a:chOff x="0" y="0"/>
          <a:chExt cx="0" cy="0"/>
        </a:xfrm>
      </p:grpSpPr>
      <p:sp>
        <p:nvSpPr>
          <p:cNvPr id="1350" name="Google Shape;1350;p223"/>
          <p:cNvSpPr txBox="1"/>
          <p:nvPr>
            <p:ph type="title"/>
          </p:nvPr>
        </p:nvSpPr>
        <p:spPr>
          <a:xfrm>
            <a:off x="457200" y="280375"/>
            <a:ext cx="8520600" cy="572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sz="2400"/>
            </a:lvl1pPr>
            <a:lvl2pPr lvl="1" algn="l">
              <a:lnSpc>
                <a:spcPct val="100000"/>
              </a:lnSpc>
              <a:spcBef>
                <a:spcPts val="0"/>
              </a:spcBef>
              <a:spcAft>
                <a:spcPts val="0"/>
              </a:spcAft>
              <a:buSzPts val="2800"/>
              <a:buNone/>
              <a:defRPr sz="2400"/>
            </a:lvl2pPr>
            <a:lvl3pPr lvl="2" algn="l">
              <a:lnSpc>
                <a:spcPct val="100000"/>
              </a:lnSpc>
              <a:spcBef>
                <a:spcPts val="0"/>
              </a:spcBef>
              <a:spcAft>
                <a:spcPts val="0"/>
              </a:spcAft>
              <a:buSzPts val="2800"/>
              <a:buNone/>
              <a:defRPr sz="2400"/>
            </a:lvl3pPr>
            <a:lvl4pPr lvl="3" algn="l">
              <a:lnSpc>
                <a:spcPct val="100000"/>
              </a:lnSpc>
              <a:spcBef>
                <a:spcPts val="0"/>
              </a:spcBef>
              <a:spcAft>
                <a:spcPts val="0"/>
              </a:spcAft>
              <a:buSzPts val="2800"/>
              <a:buNone/>
              <a:defRPr sz="2400"/>
            </a:lvl4pPr>
            <a:lvl5pPr lvl="4" algn="l">
              <a:lnSpc>
                <a:spcPct val="100000"/>
              </a:lnSpc>
              <a:spcBef>
                <a:spcPts val="0"/>
              </a:spcBef>
              <a:spcAft>
                <a:spcPts val="0"/>
              </a:spcAft>
              <a:buSzPts val="2800"/>
              <a:buNone/>
              <a:defRPr sz="2400"/>
            </a:lvl5pPr>
            <a:lvl6pPr lvl="5" algn="l">
              <a:lnSpc>
                <a:spcPct val="100000"/>
              </a:lnSpc>
              <a:spcBef>
                <a:spcPts val="0"/>
              </a:spcBef>
              <a:spcAft>
                <a:spcPts val="0"/>
              </a:spcAft>
              <a:buSzPts val="2800"/>
              <a:buNone/>
              <a:defRPr sz="2400"/>
            </a:lvl6pPr>
            <a:lvl7pPr lvl="6" algn="l">
              <a:lnSpc>
                <a:spcPct val="100000"/>
              </a:lnSpc>
              <a:spcBef>
                <a:spcPts val="0"/>
              </a:spcBef>
              <a:spcAft>
                <a:spcPts val="0"/>
              </a:spcAft>
              <a:buSzPts val="2800"/>
              <a:buNone/>
              <a:defRPr sz="2400"/>
            </a:lvl7pPr>
            <a:lvl8pPr lvl="7" algn="l">
              <a:lnSpc>
                <a:spcPct val="100000"/>
              </a:lnSpc>
              <a:spcBef>
                <a:spcPts val="0"/>
              </a:spcBef>
              <a:spcAft>
                <a:spcPts val="0"/>
              </a:spcAft>
              <a:buSzPts val="2800"/>
              <a:buNone/>
              <a:defRPr sz="2400"/>
            </a:lvl8pPr>
            <a:lvl9pPr lvl="8" algn="l">
              <a:lnSpc>
                <a:spcPct val="100000"/>
              </a:lnSpc>
              <a:spcBef>
                <a:spcPts val="0"/>
              </a:spcBef>
              <a:spcAft>
                <a:spcPts val="0"/>
              </a:spcAft>
              <a:buSzPts val="2800"/>
              <a:buNone/>
              <a:defRPr sz="2400"/>
            </a:lvl9pPr>
          </a:lstStyle>
          <a:p/>
        </p:txBody>
      </p:sp>
      <p:sp>
        <p:nvSpPr>
          <p:cNvPr id="1351" name="Google Shape;1351;p223"/>
          <p:cNvSpPr/>
          <p:nvPr/>
        </p:nvSpPr>
        <p:spPr>
          <a:xfrm>
            <a:off x="564165" y="223687"/>
            <a:ext cx="302700" cy="56700"/>
          </a:xfrm>
          <a:prstGeom prst="rect">
            <a:avLst/>
          </a:prstGeom>
          <a:solidFill>
            <a:schemeClr val="dk2"/>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23"/>
          <p:cNvSpPr txBox="1"/>
          <p:nvPr>
            <p:ph idx="1" type="body"/>
          </p:nvPr>
        </p:nvSpPr>
        <p:spPr>
          <a:xfrm>
            <a:off x="4572000" y="4712925"/>
            <a:ext cx="3691800" cy="3936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900"/>
            </a:lvl1pPr>
            <a:lvl2pPr indent="-285750" lvl="1" marL="914400" algn="l">
              <a:lnSpc>
                <a:spcPct val="115000"/>
              </a:lnSpc>
              <a:spcBef>
                <a:spcPts val="1000"/>
              </a:spcBef>
              <a:spcAft>
                <a:spcPts val="0"/>
              </a:spcAft>
              <a:buSzPts val="900"/>
              <a:buChar char="○"/>
              <a:defRPr sz="900"/>
            </a:lvl2pPr>
            <a:lvl3pPr indent="-285750" lvl="2" marL="1371600" algn="l">
              <a:lnSpc>
                <a:spcPct val="115000"/>
              </a:lnSpc>
              <a:spcBef>
                <a:spcPts val="1000"/>
              </a:spcBef>
              <a:spcAft>
                <a:spcPts val="0"/>
              </a:spcAft>
              <a:buSzPts val="900"/>
              <a:buChar char="■"/>
              <a:defRPr sz="900"/>
            </a:lvl3pPr>
            <a:lvl4pPr indent="-285750" lvl="3" marL="1828800" algn="l">
              <a:lnSpc>
                <a:spcPct val="115000"/>
              </a:lnSpc>
              <a:spcBef>
                <a:spcPts val="1000"/>
              </a:spcBef>
              <a:spcAft>
                <a:spcPts val="0"/>
              </a:spcAft>
              <a:buSzPts val="900"/>
              <a:buChar char="●"/>
              <a:defRPr sz="900"/>
            </a:lvl4pPr>
            <a:lvl5pPr indent="-285750" lvl="4" marL="2286000" algn="l">
              <a:lnSpc>
                <a:spcPct val="115000"/>
              </a:lnSpc>
              <a:spcBef>
                <a:spcPts val="1000"/>
              </a:spcBef>
              <a:spcAft>
                <a:spcPts val="0"/>
              </a:spcAft>
              <a:buSzPts val="900"/>
              <a:buChar char="○"/>
              <a:defRPr sz="900"/>
            </a:lvl5pPr>
            <a:lvl6pPr indent="-285750" lvl="5" marL="2743200" algn="l">
              <a:lnSpc>
                <a:spcPct val="115000"/>
              </a:lnSpc>
              <a:spcBef>
                <a:spcPts val="1000"/>
              </a:spcBef>
              <a:spcAft>
                <a:spcPts val="0"/>
              </a:spcAft>
              <a:buSzPts val="900"/>
              <a:buChar char="■"/>
              <a:defRPr sz="900"/>
            </a:lvl6pPr>
            <a:lvl7pPr indent="-285750" lvl="6" marL="3200400" algn="l">
              <a:lnSpc>
                <a:spcPct val="115000"/>
              </a:lnSpc>
              <a:spcBef>
                <a:spcPts val="1000"/>
              </a:spcBef>
              <a:spcAft>
                <a:spcPts val="0"/>
              </a:spcAft>
              <a:buSzPts val="900"/>
              <a:buChar char="●"/>
              <a:defRPr sz="900"/>
            </a:lvl7pPr>
            <a:lvl8pPr indent="-285750" lvl="7" marL="3657600" algn="l">
              <a:lnSpc>
                <a:spcPct val="115000"/>
              </a:lnSpc>
              <a:spcBef>
                <a:spcPts val="1000"/>
              </a:spcBef>
              <a:spcAft>
                <a:spcPts val="0"/>
              </a:spcAft>
              <a:buSzPts val="900"/>
              <a:buChar char="○"/>
              <a:defRPr sz="900"/>
            </a:lvl8pPr>
            <a:lvl9pPr indent="-285750" lvl="8" marL="4114800" algn="l">
              <a:lnSpc>
                <a:spcPct val="115000"/>
              </a:lnSpc>
              <a:spcBef>
                <a:spcPts val="1000"/>
              </a:spcBef>
              <a:spcAft>
                <a:spcPts val="1000"/>
              </a:spcAft>
              <a:buSzPts val="900"/>
              <a:buChar char="■"/>
              <a:defRPr sz="900"/>
            </a:lvl9pPr>
          </a:lstStyle>
          <a:p/>
        </p:txBody>
      </p:sp>
      <p:sp>
        <p:nvSpPr>
          <p:cNvPr id="1353" name="Google Shape;1353;p223"/>
          <p:cNvSpPr txBox="1"/>
          <p:nvPr>
            <p:ph idx="12" type="sldNum"/>
          </p:nvPr>
        </p:nvSpPr>
        <p:spPr>
          <a:xfrm>
            <a:off x="457200" y="4662725"/>
            <a:ext cx="23721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r>
              <a:rPr lang="en"/>
              <a:t> | © 2023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bg>
      <p:bgPr>
        <a:solidFill>
          <a:schemeClr val="dk1"/>
        </a:solidFill>
      </p:bgPr>
    </p:bg>
    <p:spTree>
      <p:nvGrpSpPr>
        <p:cNvPr id="1354" name="Shape 1354"/>
        <p:cNvGrpSpPr/>
        <p:nvPr/>
      </p:nvGrpSpPr>
      <p:grpSpPr>
        <a:xfrm>
          <a:off x="0" y="0"/>
          <a:ext cx="0" cy="0"/>
          <a:chOff x="0" y="0"/>
          <a:chExt cx="0" cy="0"/>
        </a:xfrm>
      </p:grpSpPr>
      <p:sp>
        <p:nvSpPr>
          <p:cNvPr id="1355" name="Google Shape;1355;p224"/>
          <p:cNvSpPr/>
          <p:nvPr/>
        </p:nvSpPr>
        <p:spPr>
          <a:xfrm>
            <a:off x="0" y="4524625"/>
            <a:ext cx="9144000" cy="618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56" name="Google Shape;1356;p224"/>
          <p:cNvPicPr preferRelativeResize="0"/>
          <p:nvPr/>
        </p:nvPicPr>
        <p:blipFill rotWithShape="1">
          <a:blip r:embed="rId2">
            <a:alphaModFix amt="10000"/>
          </a:blip>
          <a:srcRect b="-33333" l="0" r="-33351" t="0"/>
          <a:stretch/>
        </p:blipFill>
        <p:spPr>
          <a:xfrm>
            <a:off x="3329050" y="1168750"/>
            <a:ext cx="6858900" cy="6858000"/>
          </a:xfrm>
          <a:prstGeom prst="ellipse">
            <a:avLst/>
          </a:prstGeom>
          <a:noFill/>
          <a:ln>
            <a:noFill/>
          </a:ln>
        </p:spPr>
      </p:pic>
      <p:sp>
        <p:nvSpPr>
          <p:cNvPr id="1357" name="Google Shape;1357;p224"/>
          <p:cNvSpPr txBox="1"/>
          <p:nvPr>
            <p:ph type="ctrTitle"/>
          </p:nvPr>
        </p:nvSpPr>
        <p:spPr>
          <a:xfrm>
            <a:off x="685800" y="3036100"/>
            <a:ext cx="4731000" cy="11430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4000"/>
              <a:buNone/>
              <a:defRPr sz="4000">
                <a:solidFill>
                  <a:schemeClr val="lt1"/>
                </a:solidFill>
              </a:defRPr>
            </a:lvl1pPr>
            <a:lvl2pPr lvl="1" algn="r">
              <a:lnSpc>
                <a:spcPct val="100000"/>
              </a:lnSpc>
              <a:spcBef>
                <a:spcPts val="0"/>
              </a:spcBef>
              <a:spcAft>
                <a:spcPts val="0"/>
              </a:spcAft>
              <a:buSzPts val="4000"/>
              <a:buFont typeface="Proxima Nova"/>
              <a:buNone/>
              <a:defRPr sz="4000">
                <a:latin typeface="Proxima Nova"/>
                <a:ea typeface="Proxima Nova"/>
                <a:cs typeface="Proxima Nova"/>
                <a:sym typeface="Proxima Nova"/>
              </a:defRPr>
            </a:lvl2pPr>
            <a:lvl3pPr lvl="2" algn="r">
              <a:lnSpc>
                <a:spcPct val="100000"/>
              </a:lnSpc>
              <a:spcBef>
                <a:spcPts val="0"/>
              </a:spcBef>
              <a:spcAft>
                <a:spcPts val="0"/>
              </a:spcAft>
              <a:buSzPts val="4000"/>
              <a:buFont typeface="Proxima Nova"/>
              <a:buNone/>
              <a:defRPr sz="4000">
                <a:latin typeface="Proxima Nova"/>
                <a:ea typeface="Proxima Nova"/>
                <a:cs typeface="Proxima Nova"/>
                <a:sym typeface="Proxima Nova"/>
              </a:defRPr>
            </a:lvl3pPr>
            <a:lvl4pPr lvl="3" algn="r">
              <a:lnSpc>
                <a:spcPct val="100000"/>
              </a:lnSpc>
              <a:spcBef>
                <a:spcPts val="0"/>
              </a:spcBef>
              <a:spcAft>
                <a:spcPts val="0"/>
              </a:spcAft>
              <a:buSzPts val="4000"/>
              <a:buFont typeface="Proxima Nova"/>
              <a:buNone/>
              <a:defRPr sz="4000">
                <a:latin typeface="Proxima Nova"/>
                <a:ea typeface="Proxima Nova"/>
                <a:cs typeface="Proxima Nova"/>
                <a:sym typeface="Proxima Nova"/>
              </a:defRPr>
            </a:lvl4pPr>
            <a:lvl5pPr lvl="4" algn="r">
              <a:lnSpc>
                <a:spcPct val="100000"/>
              </a:lnSpc>
              <a:spcBef>
                <a:spcPts val="0"/>
              </a:spcBef>
              <a:spcAft>
                <a:spcPts val="0"/>
              </a:spcAft>
              <a:buSzPts val="4000"/>
              <a:buFont typeface="Proxima Nova"/>
              <a:buNone/>
              <a:defRPr sz="4000">
                <a:latin typeface="Proxima Nova"/>
                <a:ea typeface="Proxima Nova"/>
                <a:cs typeface="Proxima Nova"/>
                <a:sym typeface="Proxima Nova"/>
              </a:defRPr>
            </a:lvl5pPr>
            <a:lvl6pPr lvl="5" algn="r">
              <a:lnSpc>
                <a:spcPct val="100000"/>
              </a:lnSpc>
              <a:spcBef>
                <a:spcPts val="0"/>
              </a:spcBef>
              <a:spcAft>
                <a:spcPts val="0"/>
              </a:spcAft>
              <a:buSzPts val="4000"/>
              <a:buFont typeface="Proxima Nova"/>
              <a:buNone/>
              <a:defRPr sz="4000">
                <a:latin typeface="Proxima Nova"/>
                <a:ea typeface="Proxima Nova"/>
                <a:cs typeface="Proxima Nova"/>
                <a:sym typeface="Proxima Nova"/>
              </a:defRPr>
            </a:lvl6pPr>
            <a:lvl7pPr lvl="6" algn="r">
              <a:lnSpc>
                <a:spcPct val="100000"/>
              </a:lnSpc>
              <a:spcBef>
                <a:spcPts val="0"/>
              </a:spcBef>
              <a:spcAft>
                <a:spcPts val="0"/>
              </a:spcAft>
              <a:buSzPts val="4000"/>
              <a:buFont typeface="Proxima Nova"/>
              <a:buNone/>
              <a:defRPr sz="4000">
                <a:latin typeface="Proxima Nova"/>
                <a:ea typeface="Proxima Nova"/>
                <a:cs typeface="Proxima Nova"/>
                <a:sym typeface="Proxima Nova"/>
              </a:defRPr>
            </a:lvl7pPr>
            <a:lvl8pPr lvl="7" algn="r">
              <a:lnSpc>
                <a:spcPct val="100000"/>
              </a:lnSpc>
              <a:spcBef>
                <a:spcPts val="0"/>
              </a:spcBef>
              <a:spcAft>
                <a:spcPts val="0"/>
              </a:spcAft>
              <a:buSzPts val="4000"/>
              <a:buFont typeface="Proxima Nova"/>
              <a:buNone/>
              <a:defRPr sz="4000">
                <a:latin typeface="Proxima Nova"/>
                <a:ea typeface="Proxima Nova"/>
                <a:cs typeface="Proxima Nova"/>
                <a:sym typeface="Proxima Nova"/>
              </a:defRPr>
            </a:lvl8pPr>
            <a:lvl9pPr lvl="8" algn="r">
              <a:lnSpc>
                <a:spcPct val="100000"/>
              </a:lnSpc>
              <a:spcBef>
                <a:spcPts val="0"/>
              </a:spcBef>
              <a:spcAft>
                <a:spcPts val="0"/>
              </a:spcAft>
              <a:buSzPts val="4000"/>
              <a:buFont typeface="Proxima Nova"/>
              <a:buNone/>
              <a:defRPr sz="4000">
                <a:latin typeface="Proxima Nova"/>
                <a:ea typeface="Proxima Nova"/>
                <a:cs typeface="Proxima Nova"/>
                <a:sym typeface="Proxima Nova"/>
              </a:defRPr>
            </a:lvl9pPr>
          </a:lstStyle>
          <a:p/>
        </p:txBody>
      </p:sp>
      <p:sp>
        <p:nvSpPr>
          <p:cNvPr id="1358" name="Google Shape;1358;p224"/>
          <p:cNvSpPr txBox="1"/>
          <p:nvPr>
            <p:ph idx="1" type="subTitle"/>
          </p:nvPr>
        </p:nvSpPr>
        <p:spPr>
          <a:xfrm>
            <a:off x="4892040" y="4620986"/>
            <a:ext cx="3200400" cy="228600"/>
          </a:xfrm>
          <a:prstGeom prst="rect">
            <a:avLst/>
          </a:prstGeom>
          <a:noFill/>
          <a:ln>
            <a:noFill/>
          </a:ln>
        </p:spPr>
        <p:txBody>
          <a:bodyPr anchorCtr="0" anchor="ctr" bIns="0" lIns="0" spcFirstLastPara="1" rIns="0" wrap="square" tIns="0">
            <a:noAutofit/>
          </a:bodyPr>
          <a:lstStyle>
            <a:lvl1pPr lvl="0" algn="r">
              <a:lnSpc>
                <a:spcPct val="115000"/>
              </a:lnSpc>
              <a:spcBef>
                <a:spcPts val="0"/>
              </a:spcBef>
              <a:spcAft>
                <a:spcPts val="0"/>
              </a:spcAft>
              <a:buClr>
                <a:schemeClr val="lt1"/>
              </a:buClr>
              <a:buSzPts val="1100"/>
              <a:buNone/>
              <a:defRPr sz="1100">
                <a:solidFill>
                  <a:schemeClr val="lt1"/>
                </a:solidFill>
              </a:defRPr>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1359" name="Google Shape;1359;p224"/>
          <p:cNvSpPr/>
          <p:nvPr/>
        </p:nvSpPr>
        <p:spPr>
          <a:xfrm>
            <a:off x="8458200" y="0"/>
            <a:ext cx="685800" cy="5143500"/>
          </a:xfrm>
          <a:prstGeom prst="rect">
            <a:avLst/>
          </a:prstGeom>
          <a:solidFill>
            <a:srgbClr val="E41A2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24"/>
          <p:cNvSpPr txBox="1"/>
          <p:nvPr>
            <p:ph idx="2" type="ctrTitle"/>
          </p:nvPr>
        </p:nvSpPr>
        <p:spPr>
          <a:xfrm>
            <a:off x="640080" y="2148840"/>
            <a:ext cx="5486400" cy="914400"/>
          </a:xfrm>
          <a:prstGeom prst="rect">
            <a:avLst/>
          </a:prstGeom>
          <a:noFill/>
          <a:ln>
            <a:noFill/>
          </a:ln>
        </p:spPr>
        <p:txBody>
          <a:bodyPr anchorCtr="0" anchor="b" bIns="0" lIns="0" spcFirstLastPara="1" rIns="0" wrap="square" tIns="0">
            <a:noAutofit/>
          </a:bodyPr>
          <a:lstStyle>
            <a:lvl1pPr lvl="0" algn="l">
              <a:lnSpc>
                <a:spcPct val="60000"/>
              </a:lnSpc>
              <a:spcBef>
                <a:spcPts val="0"/>
              </a:spcBef>
              <a:spcAft>
                <a:spcPts val="0"/>
              </a:spcAft>
              <a:buClr>
                <a:schemeClr val="dk2"/>
              </a:buClr>
              <a:buSzPts val="10000"/>
              <a:buNone/>
              <a:defRPr sz="10000">
                <a:solidFill>
                  <a:schemeClr val="dk2"/>
                </a:solidFill>
              </a:defRPr>
            </a:lvl1pPr>
            <a:lvl2pPr lvl="1" algn="r">
              <a:lnSpc>
                <a:spcPct val="100000"/>
              </a:lnSpc>
              <a:spcBef>
                <a:spcPts val="0"/>
              </a:spcBef>
              <a:spcAft>
                <a:spcPts val="0"/>
              </a:spcAft>
              <a:buSzPts val="5200"/>
              <a:buNone/>
              <a:defRPr sz="5200"/>
            </a:lvl2pPr>
            <a:lvl3pPr lvl="2" algn="r">
              <a:lnSpc>
                <a:spcPct val="100000"/>
              </a:lnSpc>
              <a:spcBef>
                <a:spcPts val="0"/>
              </a:spcBef>
              <a:spcAft>
                <a:spcPts val="0"/>
              </a:spcAft>
              <a:buSzPts val="5200"/>
              <a:buNone/>
              <a:defRPr sz="5200"/>
            </a:lvl3pPr>
            <a:lvl4pPr lvl="3" algn="r">
              <a:lnSpc>
                <a:spcPct val="100000"/>
              </a:lnSpc>
              <a:spcBef>
                <a:spcPts val="0"/>
              </a:spcBef>
              <a:spcAft>
                <a:spcPts val="0"/>
              </a:spcAft>
              <a:buSzPts val="5200"/>
              <a:buNone/>
              <a:defRPr sz="5200"/>
            </a:lvl4pPr>
            <a:lvl5pPr lvl="4" algn="r">
              <a:lnSpc>
                <a:spcPct val="100000"/>
              </a:lnSpc>
              <a:spcBef>
                <a:spcPts val="0"/>
              </a:spcBef>
              <a:spcAft>
                <a:spcPts val="0"/>
              </a:spcAft>
              <a:buSzPts val="5200"/>
              <a:buNone/>
              <a:defRPr sz="5200"/>
            </a:lvl5pPr>
            <a:lvl6pPr lvl="5" algn="r">
              <a:lnSpc>
                <a:spcPct val="100000"/>
              </a:lnSpc>
              <a:spcBef>
                <a:spcPts val="0"/>
              </a:spcBef>
              <a:spcAft>
                <a:spcPts val="0"/>
              </a:spcAft>
              <a:buSzPts val="5200"/>
              <a:buNone/>
              <a:defRPr sz="5200"/>
            </a:lvl6pPr>
            <a:lvl7pPr lvl="6" algn="r">
              <a:lnSpc>
                <a:spcPct val="100000"/>
              </a:lnSpc>
              <a:spcBef>
                <a:spcPts val="0"/>
              </a:spcBef>
              <a:spcAft>
                <a:spcPts val="0"/>
              </a:spcAft>
              <a:buSzPts val="5200"/>
              <a:buNone/>
              <a:defRPr sz="5200"/>
            </a:lvl7pPr>
            <a:lvl8pPr lvl="7" algn="r">
              <a:lnSpc>
                <a:spcPct val="100000"/>
              </a:lnSpc>
              <a:spcBef>
                <a:spcPts val="0"/>
              </a:spcBef>
              <a:spcAft>
                <a:spcPts val="0"/>
              </a:spcAft>
              <a:buSzPts val="5200"/>
              <a:buNone/>
              <a:defRPr sz="5200"/>
            </a:lvl8pPr>
            <a:lvl9pPr lvl="8" algn="r">
              <a:lnSpc>
                <a:spcPct val="100000"/>
              </a:lnSpc>
              <a:spcBef>
                <a:spcPts val="0"/>
              </a:spcBef>
              <a:spcAft>
                <a:spcPts val="0"/>
              </a:spcAft>
              <a:buSzPts val="5200"/>
              <a:buNone/>
              <a:defRPr sz="5200"/>
            </a:lvl9pPr>
          </a:lstStyle>
          <a:p/>
        </p:txBody>
      </p:sp>
      <p:pic>
        <p:nvPicPr>
          <p:cNvPr id="1361" name="Google Shape;1361;p224"/>
          <p:cNvPicPr preferRelativeResize="0"/>
          <p:nvPr/>
        </p:nvPicPr>
        <p:blipFill rotWithShape="1">
          <a:blip r:embed="rId3">
            <a:alphaModFix/>
          </a:blip>
          <a:srcRect b="0" l="28825" r="4525" t="0"/>
          <a:stretch/>
        </p:blipFill>
        <p:spPr>
          <a:xfrm>
            <a:off x="5394960" y="640080"/>
            <a:ext cx="3200400" cy="3200400"/>
          </a:xfrm>
          <a:prstGeom prst="ellipse">
            <a:avLst/>
          </a:prstGeom>
          <a:noFill/>
          <a:ln>
            <a:noFill/>
          </a:ln>
          <a:effectLst>
            <a:outerShdw blurRad="57150" rotWithShape="0" algn="bl" dir="5400000" dist="19050">
              <a:srgbClr val="000000">
                <a:alpha val="49803"/>
              </a:srgbClr>
            </a:outerShdw>
          </a:effectLst>
        </p:spPr>
      </p:pic>
      <p:pic>
        <p:nvPicPr>
          <p:cNvPr id="1362" name="Google Shape;1362;p224"/>
          <p:cNvPicPr preferRelativeResize="0"/>
          <p:nvPr/>
        </p:nvPicPr>
        <p:blipFill rotWithShape="1">
          <a:blip r:embed="rId4">
            <a:alphaModFix/>
          </a:blip>
          <a:srcRect b="12017" l="19175" r="22183" t="0"/>
          <a:stretch/>
        </p:blipFill>
        <p:spPr>
          <a:xfrm>
            <a:off x="457200" y="-91440"/>
            <a:ext cx="1600200" cy="1600200"/>
          </a:xfrm>
          <a:prstGeom prst="ellipse">
            <a:avLst/>
          </a:prstGeom>
          <a:noFill/>
          <a:ln>
            <a:noFill/>
          </a:ln>
          <a:effectLst>
            <a:outerShdw blurRad="57150" rotWithShape="0" algn="bl" dir="5400000" dist="19050">
              <a:srgbClr val="000000">
                <a:alpha val="49803"/>
              </a:srgbClr>
            </a:outerShdw>
          </a:effectLst>
        </p:spPr>
      </p:pic>
      <p:pic>
        <p:nvPicPr>
          <p:cNvPr id="1363" name="Google Shape;1363;p224"/>
          <p:cNvPicPr preferRelativeResize="0"/>
          <p:nvPr/>
        </p:nvPicPr>
        <p:blipFill rotWithShape="1">
          <a:blip r:embed="rId5">
            <a:alphaModFix/>
          </a:blip>
          <a:srcRect b="14624" l="1679" r="1794" t="15032"/>
          <a:stretch/>
        </p:blipFill>
        <p:spPr>
          <a:xfrm rot="-5400000">
            <a:off x="7630670" y="3675829"/>
            <a:ext cx="2340864" cy="257329"/>
          </a:xfrm>
          <a:prstGeom prst="rect">
            <a:avLst/>
          </a:prstGeom>
          <a:noFill/>
          <a:ln>
            <a:noFill/>
          </a:ln>
        </p:spPr>
      </p:pic>
      <p:sp>
        <p:nvSpPr>
          <p:cNvPr id="1364" name="Google Shape;1364;p224"/>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Slide 3">
  <p:cSld name="TITLE_1_1_1_4">
    <p:spTree>
      <p:nvGrpSpPr>
        <p:cNvPr id="1365" name="Shape 1365"/>
        <p:cNvGrpSpPr/>
        <p:nvPr/>
      </p:nvGrpSpPr>
      <p:grpSpPr>
        <a:xfrm>
          <a:off x="0" y="0"/>
          <a:ext cx="0" cy="0"/>
          <a:chOff x="0" y="0"/>
          <a:chExt cx="0" cy="0"/>
        </a:xfrm>
      </p:grpSpPr>
      <p:sp>
        <p:nvSpPr>
          <p:cNvPr id="1366" name="Google Shape;1366;p225"/>
          <p:cNvSpPr txBox="1"/>
          <p:nvPr>
            <p:ph type="ctrTitle"/>
          </p:nvPr>
        </p:nvSpPr>
        <p:spPr>
          <a:xfrm>
            <a:off x="457208" y="280375"/>
            <a:ext cx="8520600" cy="20526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600"/>
              <a:buNone/>
              <a:defRPr sz="3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67" name="Google Shape;1367;p225"/>
          <p:cNvSpPr/>
          <p:nvPr/>
        </p:nvSpPr>
        <p:spPr>
          <a:xfrm>
            <a:off x="564450" y="223675"/>
            <a:ext cx="8043300" cy="56700"/>
          </a:xfrm>
          <a:prstGeom prst="rect">
            <a:avLst/>
          </a:prstGeom>
          <a:solidFill>
            <a:srgbClr val="E51B24"/>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8" name="Google Shape;1368;p225"/>
          <p:cNvPicPr preferRelativeResize="0"/>
          <p:nvPr/>
        </p:nvPicPr>
        <p:blipFill rotWithShape="1">
          <a:blip r:embed="rId2">
            <a:alphaModFix/>
          </a:blip>
          <a:srcRect b="26231" l="257" r="258" t="16063"/>
          <a:stretch/>
        </p:blipFill>
        <p:spPr>
          <a:xfrm>
            <a:off x="576300" y="1403150"/>
            <a:ext cx="8032499" cy="3107676"/>
          </a:xfrm>
          <a:prstGeom prst="rect">
            <a:avLst/>
          </a:prstGeom>
          <a:noFill/>
          <a:ln>
            <a:noFill/>
          </a:ln>
        </p:spPr>
      </p:pic>
      <p:sp>
        <p:nvSpPr>
          <p:cNvPr id="1369" name="Google Shape;1369;p225"/>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ttern BL">
  <p:cSld name="TITLE_AND_BODY_10_2_1_1">
    <p:bg>
      <p:bgPr>
        <a:solidFill>
          <a:schemeClr val="dk1"/>
        </a:solidFill>
      </p:bgPr>
    </p:bg>
    <p:spTree>
      <p:nvGrpSpPr>
        <p:cNvPr id="1370" name="Shape 1370"/>
        <p:cNvGrpSpPr/>
        <p:nvPr/>
      </p:nvGrpSpPr>
      <p:grpSpPr>
        <a:xfrm>
          <a:off x="0" y="0"/>
          <a:ext cx="0" cy="0"/>
          <a:chOff x="0" y="0"/>
          <a:chExt cx="0" cy="0"/>
        </a:xfrm>
      </p:grpSpPr>
      <p:pic>
        <p:nvPicPr>
          <p:cNvPr id="1371" name="Google Shape;1371;p226"/>
          <p:cNvPicPr preferRelativeResize="0"/>
          <p:nvPr/>
        </p:nvPicPr>
        <p:blipFill rotWithShape="1">
          <a:blip r:embed="rId2">
            <a:alphaModFix amt="8000"/>
          </a:blip>
          <a:srcRect b="0" l="0" r="0" t="0"/>
          <a:stretch/>
        </p:blipFill>
        <p:spPr>
          <a:xfrm>
            <a:off x="-1" y="-40189"/>
            <a:ext cx="9144003" cy="5223877"/>
          </a:xfrm>
          <a:prstGeom prst="rect">
            <a:avLst/>
          </a:prstGeom>
          <a:noFill/>
          <a:ln>
            <a:noFill/>
          </a:ln>
        </p:spPr>
      </p:pic>
      <p:pic>
        <p:nvPicPr>
          <p:cNvPr descr="GA-Cog-900.png" id="1372" name="Google Shape;1372;p226"/>
          <p:cNvPicPr preferRelativeResize="0"/>
          <p:nvPr/>
        </p:nvPicPr>
        <p:blipFill rotWithShape="1">
          <a:blip r:embed="rId3">
            <a:alphaModFix/>
          </a:blip>
          <a:srcRect b="0" l="0" r="0" t="0"/>
          <a:stretch/>
        </p:blipFill>
        <p:spPr>
          <a:xfrm>
            <a:off x="8370750" y="4663157"/>
            <a:ext cx="316051" cy="316051"/>
          </a:xfrm>
          <a:prstGeom prst="rect">
            <a:avLst/>
          </a:prstGeom>
          <a:noFill/>
          <a:ln>
            <a:noFill/>
          </a:ln>
        </p:spPr>
      </p:pic>
      <p:sp>
        <p:nvSpPr>
          <p:cNvPr id="1373" name="Google Shape;1373;p226"/>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Divider 2">
  <p:cSld name="TITLE_1_1_6">
    <p:bg>
      <p:bgPr>
        <a:solidFill>
          <a:schemeClr val="lt1"/>
        </a:solidFill>
      </p:bgPr>
    </p:bg>
    <p:spTree>
      <p:nvGrpSpPr>
        <p:cNvPr id="1374" name="Shape 1374"/>
        <p:cNvGrpSpPr/>
        <p:nvPr/>
      </p:nvGrpSpPr>
      <p:grpSpPr>
        <a:xfrm>
          <a:off x="0" y="0"/>
          <a:ext cx="0" cy="0"/>
          <a:chOff x="0" y="0"/>
          <a:chExt cx="0" cy="0"/>
        </a:xfrm>
      </p:grpSpPr>
      <p:sp>
        <p:nvSpPr>
          <p:cNvPr id="1375" name="Google Shape;1375;p227"/>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1376" name="Google Shape;1376;p227"/>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1377" name="Google Shape;1377;p227"/>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378" name="Google Shape;1378;p227"/>
          <p:cNvSpPr txBox="1"/>
          <p:nvPr>
            <p:ph type="ctrTitle"/>
          </p:nvPr>
        </p:nvSpPr>
        <p:spPr>
          <a:xfrm>
            <a:off x="1028700" y="352015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379" name="Google Shape;1379;p227"/>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380" name="Google Shape;1380;p227"/>
          <p:cNvSpPr txBox="1"/>
          <p:nvPr/>
        </p:nvSpPr>
        <p:spPr>
          <a:xfrm>
            <a:off x="1028700" y="2440916"/>
            <a:ext cx="8115300" cy="923400"/>
          </a:xfrm>
          <a:prstGeom prst="rect">
            <a:avLst/>
          </a:prstGeom>
          <a:noFill/>
          <a:ln>
            <a:noFill/>
          </a:ln>
        </p:spPr>
        <p:txBody>
          <a:bodyPr anchorCtr="0" anchor="b" bIns="0" lIns="0" spcFirstLastPara="1" rIns="0" wrap="square" tIns="0">
            <a:spAutoFit/>
          </a:bodyPr>
          <a:lstStyle/>
          <a:p>
            <a:pPr indent="0" lvl="0" marL="0" marR="0" rtl="0" algn="l">
              <a:lnSpc>
                <a:spcPct val="60000"/>
              </a:lnSpc>
              <a:spcBef>
                <a:spcPts val="0"/>
              </a:spcBef>
              <a:spcAft>
                <a:spcPts val="0"/>
              </a:spcAft>
              <a:buClr>
                <a:srgbClr val="000000"/>
              </a:buClr>
              <a:buSzPts val="10000"/>
              <a:buFont typeface="Arial"/>
              <a:buNone/>
            </a:pPr>
            <a:r>
              <a:rPr b="1" i="0" lang="en" sz="10000" u="none" cap="none" strike="noStrike">
                <a:solidFill>
                  <a:srgbClr val="3DBED4"/>
                </a:solidFill>
                <a:latin typeface="Barlow Condensed"/>
                <a:ea typeface="Barlow Condensed"/>
                <a:cs typeface="Barlow Condensed"/>
                <a:sym typeface="Barlow Condensed"/>
              </a:rPr>
              <a:t>LEARN</a:t>
            </a:r>
            <a:endParaRPr b="1" i="0" sz="10000" u="none" cap="none" strike="noStrike">
              <a:solidFill>
                <a:srgbClr val="3DBED4"/>
              </a:solidFill>
              <a:latin typeface="Barlow Condensed"/>
              <a:ea typeface="Barlow Condensed"/>
              <a:cs typeface="Barlow Condensed"/>
              <a:sym typeface="Barlow Condensed"/>
            </a:endParaRPr>
          </a:p>
        </p:txBody>
      </p:sp>
      <p:pic>
        <p:nvPicPr>
          <p:cNvPr id="1381" name="Google Shape;1381;p227"/>
          <p:cNvPicPr preferRelativeResize="0"/>
          <p:nvPr/>
        </p:nvPicPr>
        <p:blipFill rotWithShape="1">
          <a:blip r:embed="rId4">
            <a:alphaModFix/>
          </a:blip>
          <a:srcRect b="0" l="0" r="0" t="0"/>
          <a:stretch/>
        </p:blipFill>
        <p:spPr>
          <a:xfrm>
            <a:off x="7240850" y="651625"/>
            <a:ext cx="1143000" cy="1524000"/>
          </a:xfrm>
          <a:prstGeom prst="rect">
            <a:avLst/>
          </a:prstGeom>
          <a:noFill/>
          <a:ln>
            <a:noFill/>
          </a:ln>
        </p:spPr>
      </p:pic>
      <p:sp>
        <p:nvSpPr>
          <p:cNvPr id="1382" name="Google Shape;1382;p227"/>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4">
  <p:cSld name="TITLE_1_1_2_6">
    <p:bg>
      <p:bgPr>
        <a:solidFill>
          <a:schemeClr val="lt1"/>
        </a:solidFill>
      </p:bgPr>
    </p:bg>
    <p:spTree>
      <p:nvGrpSpPr>
        <p:cNvPr id="1383" name="Shape 1383"/>
        <p:cNvGrpSpPr/>
        <p:nvPr/>
      </p:nvGrpSpPr>
      <p:grpSpPr>
        <a:xfrm>
          <a:off x="0" y="0"/>
          <a:ext cx="0" cy="0"/>
          <a:chOff x="0" y="0"/>
          <a:chExt cx="0" cy="0"/>
        </a:xfrm>
      </p:grpSpPr>
      <p:pic>
        <p:nvPicPr>
          <p:cNvPr descr="GA-Cog-900.png" id="1384" name="Google Shape;1384;p228"/>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385" name="Google Shape;1385;p228"/>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386" name="Google Shape;1386;p228"/>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1387" name="Google Shape;1387;p228"/>
          <p:cNvSpPr txBox="1"/>
          <p:nvPr>
            <p:ph idx="1" type="body"/>
          </p:nvPr>
        </p:nvSpPr>
        <p:spPr>
          <a:xfrm>
            <a:off x="1142150" y="1143850"/>
            <a:ext cx="3933300" cy="23268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
        <p:nvSpPr>
          <p:cNvPr id="1388" name="Google Shape;1388;p228"/>
          <p:cNvSpPr/>
          <p:nvPr>
            <p:ph idx="2" type="pic"/>
          </p:nvPr>
        </p:nvSpPr>
        <p:spPr>
          <a:xfrm>
            <a:off x="5242200" y="979025"/>
            <a:ext cx="3444600" cy="3444600"/>
          </a:xfrm>
          <a:prstGeom prst="rect">
            <a:avLst/>
          </a:prstGeom>
          <a:noFill/>
          <a:ln>
            <a:noFill/>
          </a:ln>
        </p:spPr>
      </p:sp>
      <p:sp>
        <p:nvSpPr>
          <p:cNvPr id="1389" name="Google Shape;1389;p22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time 1 WH">
  <p:cSld name="TITLE_AND_BODY_8_2_3">
    <p:bg>
      <p:bgPr>
        <a:solidFill>
          <a:schemeClr val="lt1"/>
        </a:solidFill>
      </p:bgPr>
    </p:bg>
    <p:spTree>
      <p:nvGrpSpPr>
        <p:cNvPr id="121" name="Shape 121"/>
        <p:cNvGrpSpPr/>
        <p:nvPr/>
      </p:nvGrpSpPr>
      <p:grpSpPr>
        <a:xfrm>
          <a:off x="0" y="0"/>
          <a:ext cx="0" cy="0"/>
          <a:chOff x="0" y="0"/>
          <a:chExt cx="0" cy="0"/>
        </a:xfrm>
      </p:grpSpPr>
      <p:sp>
        <p:nvSpPr>
          <p:cNvPr id="122" name="Google Shape;122;p10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103"/>
          <p:cNvSpPr txBox="1"/>
          <p:nvPr/>
        </p:nvSpPr>
        <p:spPr>
          <a:xfrm>
            <a:off x="457200" y="2094600"/>
            <a:ext cx="3190800" cy="954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5000"/>
              <a:buFont typeface="Arial"/>
              <a:buNone/>
            </a:pPr>
            <a:r>
              <a:rPr b="1" i="0" lang="en" sz="5000" u="none" cap="none" strike="noStrike">
                <a:solidFill>
                  <a:schemeClr val="dk1"/>
                </a:solidFill>
                <a:latin typeface="Barlow Condensed"/>
                <a:ea typeface="Barlow Condensed"/>
                <a:cs typeface="Barlow Condensed"/>
                <a:sym typeface="Barlow Condensed"/>
              </a:rPr>
              <a:t>BREAK TIME</a:t>
            </a:r>
            <a:endParaRPr b="1" i="0" sz="5000" u="none" cap="none" strike="noStrike">
              <a:solidFill>
                <a:schemeClr val="dk1"/>
              </a:solidFill>
              <a:latin typeface="Barlow Condensed"/>
              <a:ea typeface="Barlow Condensed"/>
              <a:cs typeface="Barlow Condensed"/>
              <a:sym typeface="Barlow Condensed"/>
            </a:endParaRPr>
          </a:p>
        </p:txBody>
      </p:sp>
      <p:sp>
        <p:nvSpPr>
          <p:cNvPr id="124" name="Google Shape;124;p103"/>
          <p:cNvSpPr/>
          <p:nvPr/>
        </p:nvSpPr>
        <p:spPr>
          <a:xfrm>
            <a:off x="4543425" y="-477600"/>
            <a:ext cx="6098700" cy="60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5" name="Google Shape;125;p103"/>
          <p:cNvPicPr preferRelativeResize="0"/>
          <p:nvPr/>
        </p:nvPicPr>
        <p:blipFill rotWithShape="1">
          <a:blip r:embed="rId2">
            <a:alphaModFix/>
          </a:blip>
          <a:srcRect b="11092" l="24254" r="24305" t="7408"/>
          <a:stretch/>
        </p:blipFill>
        <p:spPr>
          <a:xfrm>
            <a:off x="5581650" y="1360750"/>
            <a:ext cx="2343150" cy="2476500"/>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1 1">
  <p:cSld name="BLANK_2_1_1">
    <p:bg>
      <p:bgPr>
        <a:solidFill>
          <a:srgbClr val="FFFFFF"/>
        </a:solidFill>
      </p:bgPr>
    </p:bg>
    <p:spTree>
      <p:nvGrpSpPr>
        <p:cNvPr id="1390" name="Shape 1390"/>
        <p:cNvGrpSpPr/>
        <p:nvPr/>
      </p:nvGrpSpPr>
      <p:grpSpPr>
        <a:xfrm>
          <a:off x="0" y="0"/>
          <a:ext cx="0" cy="0"/>
          <a:chOff x="0" y="0"/>
          <a:chExt cx="0" cy="0"/>
        </a:xfrm>
      </p:grpSpPr>
      <p:sp>
        <p:nvSpPr>
          <p:cNvPr id="1391" name="Google Shape;1391;p229"/>
          <p:cNvSpPr/>
          <p:nvPr/>
        </p:nvSpPr>
        <p:spPr>
          <a:xfrm>
            <a:off x="125" y="-4750"/>
            <a:ext cx="9144000" cy="801300"/>
          </a:xfrm>
          <a:prstGeom prst="rect">
            <a:avLst/>
          </a:prstGeom>
          <a:solidFill>
            <a:srgbClr val="3D6B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92" name="Google Shape;1392;p229"/>
          <p:cNvPicPr preferRelativeResize="0"/>
          <p:nvPr/>
        </p:nvPicPr>
        <p:blipFill rotWithShape="1">
          <a:blip r:embed="rId2">
            <a:alphaModFix/>
          </a:blip>
          <a:srcRect b="15782" l="0" r="0" t="0"/>
          <a:stretch/>
        </p:blipFill>
        <p:spPr>
          <a:xfrm>
            <a:off x="82625" y="136850"/>
            <a:ext cx="640384" cy="659700"/>
          </a:xfrm>
          <a:prstGeom prst="rect">
            <a:avLst/>
          </a:prstGeom>
          <a:noFill/>
          <a:ln>
            <a:noFill/>
          </a:ln>
        </p:spPr>
      </p:pic>
      <p:sp>
        <p:nvSpPr>
          <p:cNvPr id="1393" name="Google Shape;1393;p229"/>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b="0" sz="2400">
                <a:solidFill>
                  <a:schemeClr val="lt1"/>
                </a:solidFill>
              </a:defRPr>
            </a:lvl1pPr>
            <a:lvl2pPr lvl="1" algn="ctr">
              <a:lnSpc>
                <a:spcPct val="100000"/>
              </a:lnSpc>
              <a:spcBef>
                <a:spcPts val="0"/>
              </a:spcBef>
              <a:spcAft>
                <a:spcPts val="0"/>
              </a:spcAft>
              <a:buClr>
                <a:schemeClr val="lt1"/>
              </a:buClr>
              <a:buSzPts val="2400"/>
              <a:buNone/>
              <a:defRPr sz="2400">
                <a:solidFill>
                  <a:schemeClr val="lt1"/>
                </a:solidFill>
              </a:defRPr>
            </a:lvl2pPr>
            <a:lvl3pPr lvl="2" algn="ctr">
              <a:lnSpc>
                <a:spcPct val="100000"/>
              </a:lnSpc>
              <a:spcBef>
                <a:spcPts val="0"/>
              </a:spcBef>
              <a:spcAft>
                <a:spcPts val="0"/>
              </a:spcAft>
              <a:buClr>
                <a:schemeClr val="lt1"/>
              </a:buClr>
              <a:buSzPts val="2400"/>
              <a:buNone/>
              <a:defRPr sz="2400">
                <a:solidFill>
                  <a:schemeClr val="lt1"/>
                </a:solidFill>
              </a:defRPr>
            </a:lvl3pPr>
            <a:lvl4pPr lvl="3" algn="ctr">
              <a:lnSpc>
                <a:spcPct val="100000"/>
              </a:lnSpc>
              <a:spcBef>
                <a:spcPts val="0"/>
              </a:spcBef>
              <a:spcAft>
                <a:spcPts val="0"/>
              </a:spcAft>
              <a:buClr>
                <a:schemeClr val="lt1"/>
              </a:buClr>
              <a:buSzPts val="2400"/>
              <a:buNone/>
              <a:defRPr sz="2400">
                <a:solidFill>
                  <a:schemeClr val="lt1"/>
                </a:solidFill>
              </a:defRPr>
            </a:lvl4pPr>
            <a:lvl5pPr lvl="4" algn="ctr">
              <a:lnSpc>
                <a:spcPct val="100000"/>
              </a:lnSpc>
              <a:spcBef>
                <a:spcPts val="0"/>
              </a:spcBef>
              <a:spcAft>
                <a:spcPts val="0"/>
              </a:spcAft>
              <a:buClr>
                <a:schemeClr val="lt1"/>
              </a:buClr>
              <a:buSzPts val="2400"/>
              <a:buNone/>
              <a:defRPr sz="2400">
                <a:solidFill>
                  <a:schemeClr val="lt1"/>
                </a:solidFill>
              </a:defRPr>
            </a:lvl5pPr>
            <a:lvl6pPr lvl="5" algn="ctr">
              <a:lnSpc>
                <a:spcPct val="100000"/>
              </a:lnSpc>
              <a:spcBef>
                <a:spcPts val="0"/>
              </a:spcBef>
              <a:spcAft>
                <a:spcPts val="0"/>
              </a:spcAft>
              <a:buClr>
                <a:schemeClr val="lt1"/>
              </a:buClr>
              <a:buSzPts val="2400"/>
              <a:buNone/>
              <a:defRPr sz="2400">
                <a:solidFill>
                  <a:schemeClr val="lt1"/>
                </a:solidFill>
              </a:defRPr>
            </a:lvl6pPr>
            <a:lvl7pPr lvl="6" algn="ctr">
              <a:lnSpc>
                <a:spcPct val="100000"/>
              </a:lnSpc>
              <a:spcBef>
                <a:spcPts val="0"/>
              </a:spcBef>
              <a:spcAft>
                <a:spcPts val="0"/>
              </a:spcAft>
              <a:buClr>
                <a:schemeClr val="lt1"/>
              </a:buClr>
              <a:buSzPts val="2400"/>
              <a:buNone/>
              <a:defRPr sz="2400">
                <a:solidFill>
                  <a:schemeClr val="lt1"/>
                </a:solidFill>
              </a:defRPr>
            </a:lvl7pPr>
            <a:lvl8pPr lvl="7" algn="ctr">
              <a:lnSpc>
                <a:spcPct val="100000"/>
              </a:lnSpc>
              <a:spcBef>
                <a:spcPts val="0"/>
              </a:spcBef>
              <a:spcAft>
                <a:spcPts val="0"/>
              </a:spcAft>
              <a:buClr>
                <a:schemeClr val="lt1"/>
              </a:buClr>
              <a:buSzPts val="2400"/>
              <a:buNone/>
              <a:defRPr sz="2400">
                <a:solidFill>
                  <a:schemeClr val="lt1"/>
                </a:solidFill>
              </a:defRPr>
            </a:lvl8pPr>
            <a:lvl9pPr lvl="8" algn="ctr">
              <a:lnSpc>
                <a:spcPct val="100000"/>
              </a:lnSpc>
              <a:spcBef>
                <a:spcPts val="0"/>
              </a:spcBef>
              <a:spcAft>
                <a:spcPts val="0"/>
              </a:spcAft>
              <a:buClr>
                <a:schemeClr val="lt1"/>
              </a:buClr>
              <a:buSzPts val="2400"/>
              <a:buNone/>
              <a:defRPr sz="2400">
                <a:solidFill>
                  <a:schemeClr val="lt1"/>
                </a:solidFill>
              </a:defRPr>
            </a:lvl9pPr>
          </a:lstStyle>
          <a:p/>
        </p:txBody>
      </p:sp>
      <p:sp>
        <p:nvSpPr>
          <p:cNvPr id="1394" name="Google Shape;1394;p229"/>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lt1"/>
                </a:solidFill>
                <a:latin typeface="Proxima Nova"/>
                <a:ea typeface="Proxima Nova"/>
                <a:cs typeface="Proxima Nova"/>
                <a:sym typeface="Proxima Nova"/>
              </a:rPr>
              <a:t>Real Cases:</a:t>
            </a:r>
            <a:endParaRPr b="1" i="0" sz="1400" u="none" cap="none" strike="noStrike">
              <a:solidFill>
                <a:schemeClr val="lt1"/>
              </a:solidFill>
              <a:latin typeface="Proxima Nova"/>
              <a:ea typeface="Proxima Nova"/>
              <a:cs typeface="Proxima Nova"/>
              <a:sym typeface="Proxima Nova"/>
            </a:endParaRPr>
          </a:p>
        </p:txBody>
      </p:sp>
      <p:sp>
        <p:nvSpPr>
          <p:cNvPr id="1395" name="Google Shape;1395;p229"/>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latin typeface="Nunito SemiBold"/>
                <a:ea typeface="Nunito SemiBold"/>
                <a:cs typeface="Nunito SemiBold"/>
                <a:sym typeface="Nunito SemiBold"/>
              </a:rPr>
              <a:t>2023 General</a:t>
            </a:r>
            <a:r>
              <a:rPr lang="en"/>
              <a:t> Assembly</a:t>
            </a:r>
            <a:endParaRPr/>
          </a:p>
        </p:txBody>
      </p:sp>
      <p:sp>
        <p:nvSpPr>
          <p:cNvPr id="1396" name="Google Shape;1396;p229"/>
          <p:cNvSpPr txBox="1"/>
          <p:nvPr>
            <p:ph idx="1"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30200" lvl="1" marL="914400" algn="l">
              <a:lnSpc>
                <a:spcPct val="115000"/>
              </a:lnSpc>
              <a:spcBef>
                <a:spcPts val="1600"/>
              </a:spcBef>
              <a:spcAft>
                <a:spcPts val="0"/>
              </a:spcAft>
              <a:buSzPts val="1600"/>
              <a:buChar char="○"/>
              <a:defRPr/>
            </a:lvl2pPr>
            <a:lvl3pPr indent="-317500" lvl="2" marL="1371600" algn="l">
              <a:lnSpc>
                <a:spcPct val="115000"/>
              </a:lnSpc>
              <a:spcBef>
                <a:spcPts val="1600"/>
              </a:spcBef>
              <a:spcAft>
                <a:spcPts val="0"/>
              </a:spcAft>
              <a:buSzPts val="1400"/>
              <a:buChar char="■"/>
              <a:defRPr/>
            </a:lvl3pPr>
            <a:lvl4pPr indent="-304800" lvl="3" marL="1828800" algn="l">
              <a:lnSpc>
                <a:spcPct val="115000"/>
              </a:lnSpc>
              <a:spcBef>
                <a:spcPts val="1600"/>
              </a:spcBef>
              <a:spcAft>
                <a:spcPts val="0"/>
              </a:spcAft>
              <a:buSzPts val="1200"/>
              <a:buChar char="●"/>
              <a:defRPr/>
            </a:lvl4pPr>
            <a:lvl5pPr indent="-304800" lvl="4" marL="2286000" algn="l">
              <a:lnSpc>
                <a:spcPct val="115000"/>
              </a:lnSpc>
              <a:spcBef>
                <a:spcPts val="1600"/>
              </a:spcBef>
              <a:spcAft>
                <a:spcPts val="0"/>
              </a:spcAft>
              <a:buSzPts val="1200"/>
              <a:buChar char="○"/>
              <a:defRPr/>
            </a:lvl5pPr>
            <a:lvl6pPr indent="-304800" lvl="5" marL="2743200" algn="l">
              <a:lnSpc>
                <a:spcPct val="115000"/>
              </a:lnSpc>
              <a:spcBef>
                <a:spcPts val="1600"/>
              </a:spcBef>
              <a:spcAft>
                <a:spcPts val="0"/>
              </a:spcAft>
              <a:buSzPts val="1200"/>
              <a:buChar char="■"/>
              <a:defRPr/>
            </a:lvl6pPr>
            <a:lvl7pPr indent="-304800" lvl="6" marL="3200400" algn="l">
              <a:lnSpc>
                <a:spcPct val="115000"/>
              </a:lnSpc>
              <a:spcBef>
                <a:spcPts val="1600"/>
              </a:spcBef>
              <a:spcAft>
                <a:spcPts val="0"/>
              </a:spcAft>
              <a:buSzPts val="1200"/>
              <a:buChar char="●"/>
              <a:defRPr/>
            </a:lvl7pPr>
            <a:lvl8pPr indent="-304800" lvl="7" marL="3657600" algn="l">
              <a:lnSpc>
                <a:spcPct val="115000"/>
              </a:lnSpc>
              <a:spcBef>
                <a:spcPts val="1600"/>
              </a:spcBef>
              <a:spcAft>
                <a:spcPts val="0"/>
              </a:spcAft>
              <a:buSzPts val="1200"/>
              <a:buChar char="○"/>
              <a:defRPr/>
            </a:lvl8pPr>
            <a:lvl9pPr indent="-304800" lvl="8" marL="4114800" algn="l">
              <a:lnSpc>
                <a:spcPct val="115000"/>
              </a:lnSpc>
              <a:spcBef>
                <a:spcPts val="1600"/>
              </a:spcBef>
              <a:spcAft>
                <a:spcPts val="1600"/>
              </a:spcAft>
              <a:buSzPts val="1200"/>
              <a:buChar char="■"/>
              <a:defRPr/>
            </a:lvl9pPr>
          </a:lstStyle>
          <a:p/>
        </p:txBody>
      </p:sp>
      <p:sp>
        <p:nvSpPr>
          <p:cNvPr id="1397" name="Google Shape;1397;p229"/>
          <p:cNvSpPr txBox="1"/>
          <p:nvPr>
            <p:ph idx="2" type="body"/>
          </p:nvPr>
        </p:nvSpPr>
        <p:spPr>
          <a:xfrm>
            <a:off x="4572000" y="4712925"/>
            <a:ext cx="3691800" cy="393600"/>
          </a:xfrm>
          <a:prstGeom prst="rect">
            <a:avLst/>
          </a:prstGeom>
          <a:noFill/>
          <a:ln>
            <a:noFill/>
          </a:ln>
        </p:spPr>
        <p:txBody>
          <a:bodyPr anchorCtr="0" anchor="t" bIns="91425" lIns="91425" spcFirstLastPara="1" rIns="91425" wrap="square" tIns="91425">
            <a:noAutofit/>
          </a:bodyPr>
          <a:lstStyle>
            <a:lvl1pPr indent="-285750" lvl="0" marL="457200" algn="l">
              <a:lnSpc>
                <a:spcPct val="115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algn="l">
              <a:lnSpc>
                <a:spcPct val="115000"/>
              </a:lnSpc>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algn="l">
              <a:lnSpc>
                <a:spcPct val="115000"/>
              </a:lnSpc>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algn="l">
              <a:lnSpc>
                <a:spcPct val="115000"/>
              </a:lnSpc>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algn="l">
              <a:lnSpc>
                <a:spcPct val="115000"/>
              </a:lnSpc>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algn="l">
              <a:lnSpc>
                <a:spcPct val="115000"/>
              </a:lnSpc>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algn="l">
              <a:lnSpc>
                <a:spcPct val="115000"/>
              </a:lnSpc>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algn="l">
              <a:lnSpc>
                <a:spcPct val="115000"/>
              </a:lnSpc>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algn="l">
              <a:lnSpc>
                <a:spcPct val="115000"/>
              </a:lnSpc>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5">
  <p:cSld name="TITLE_1_1_2_7">
    <p:bg>
      <p:bgPr>
        <a:solidFill>
          <a:schemeClr val="lt1"/>
        </a:solidFill>
      </p:bgPr>
    </p:bg>
    <p:spTree>
      <p:nvGrpSpPr>
        <p:cNvPr id="1398" name="Shape 1398"/>
        <p:cNvGrpSpPr/>
        <p:nvPr/>
      </p:nvGrpSpPr>
      <p:grpSpPr>
        <a:xfrm>
          <a:off x="0" y="0"/>
          <a:ext cx="0" cy="0"/>
          <a:chOff x="0" y="0"/>
          <a:chExt cx="0" cy="0"/>
        </a:xfrm>
      </p:grpSpPr>
      <p:pic>
        <p:nvPicPr>
          <p:cNvPr descr="GA-Cog-900.png" id="1399" name="Google Shape;1399;p230"/>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400" name="Google Shape;1400;p230"/>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401" name="Google Shape;1401;p230"/>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1402" name="Google Shape;1402;p230"/>
          <p:cNvSpPr txBox="1"/>
          <p:nvPr>
            <p:ph idx="1" type="body"/>
          </p:nvPr>
        </p:nvSpPr>
        <p:spPr>
          <a:xfrm>
            <a:off x="1142150" y="1143850"/>
            <a:ext cx="3933300" cy="23268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
        <p:nvSpPr>
          <p:cNvPr id="1403" name="Google Shape;1403;p230"/>
          <p:cNvSpPr/>
          <p:nvPr>
            <p:ph idx="2" type="pic"/>
          </p:nvPr>
        </p:nvSpPr>
        <p:spPr>
          <a:xfrm>
            <a:off x="5242200" y="979025"/>
            <a:ext cx="3444600" cy="3444600"/>
          </a:xfrm>
          <a:prstGeom prst="rect">
            <a:avLst/>
          </a:prstGeom>
          <a:noFill/>
          <a:ln>
            <a:noFill/>
          </a:ln>
        </p:spPr>
      </p:sp>
      <p:sp>
        <p:nvSpPr>
          <p:cNvPr id="1404" name="Google Shape;1404;p23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l Cases 3 WH 2">
  <p:cSld name="TITLE_1_1_1_2_1_1_1_1_1_1_1_2_2">
    <p:bg>
      <p:bgPr>
        <a:solidFill>
          <a:schemeClr val="lt1"/>
        </a:solidFill>
      </p:bgPr>
    </p:bg>
    <p:spTree>
      <p:nvGrpSpPr>
        <p:cNvPr id="1405" name="Shape 1405"/>
        <p:cNvGrpSpPr/>
        <p:nvPr/>
      </p:nvGrpSpPr>
      <p:grpSpPr>
        <a:xfrm>
          <a:off x="0" y="0"/>
          <a:ext cx="0" cy="0"/>
          <a:chOff x="0" y="0"/>
          <a:chExt cx="0" cy="0"/>
        </a:xfrm>
      </p:grpSpPr>
      <p:sp>
        <p:nvSpPr>
          <p:cNvPr id="1406" name="Google Shape;1406;p23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407" name="Google Shape;1407;p231"/>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408" name="Google Shape;1408;p231"/>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SzPts val="10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sp>
        <p:nvSpPr>
          <p:cNvPr id="1409" name="Google Shape;1409;p231"/>
          <p:cNvSpPr txBox="1"/>
          <p:nvPr/>
        </p:nvSpPr>
        <p:spPr>
          <a:xfrm>
            <a:off x="8123925" y="-2400"/>
            <a:ext cx="809700" cy="9192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1" i="0" sz="1000" u="none" cap="none" strike="noStrike">
              <a:solidFill>
                <a:schemeClr val="dk1"/>
              </a:solidFill>
              <a:latin typeface="Barlow Condensed"/>
              <a:ea typeface="Barlow Condensed"/>
              <a:cs typeface="Barlow Condensed"/>
              <a:sym typeface="Barlow Condensed"/>
            </a:endParaRPr>
          </a:p>
        </p:txBody>
      </p:sp>
      <p:grpSp>
        <p:nvGrpSpPr>
          <p:cNvPr id="1410" name="Google Shape;1410;p231"/>
          <p:cNvGrpSpPr/>
          <p:nvPr/>
        </p:nvGrpSpPr>
        <p:grpSpPr>
          <a:xfrm>
            <a:off x="8201320" y="210761"/>
            <a:ext cx="654900" cy="645309"/>
            <a:chOff x="9160533" y="57586"/>
            <a:chExt cx="654900" cy="645309"/>
          </a:xfrm>
        </p:grpSpPr>
        <p:sp>
          <p:nvSpPr>
            <p:cNvPr id="1411" name="Google Shape;1411;p231"/>
            <p:cNvSpPr/>
            <p:nvPr/>
          </p:nvSpPr>
          <p:spPr>
            <a:xfrm flipH="1" rot="5403199">
              <a:off x="9165633" y="53090"/>
              <a:ext cx="644700" cy="654300"/>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1412" name="Google Shape;1412;p231"/>
            <p:cNvCxnSpPr>
              <a:endCxn id="1411" idx="0"/>
            </p:cNvCxnSpPr>
            <p:nvPr/>
          </p:nvCxnSpPr>
          <p:spPr>
            <a:xfrm>
              <a:off x="9478533" y="60144"/>
              <a:ext cx="336600" cy="320400"/>
            </a:xfrm>
            <a:prstGeom prst="curvedConnector3">
              <a:avLst>
                <a:gd fmla="val 653893" name="adj1"/>
              </a:avLst>
            </a:prstGeom>
            <a:noFill/>
            <a:ln cap="flat" cmpd="sng" w="28575">
              <a:solidFill>
                <a:schemeClr val="accent5"/>
              </a:solidFill>
              <a:prstDash val="solid"/>
              <a:round/>
              <a:headEnd len="sm" w="sm" type="none"/>
              <a:tailEnd len="med" w="med" type="oval"/>
            </a:ln>
          </p:spPr>
        </p:cxnSp>
      </p:grpSp>
      <p:sp>
        <p:nvSpPr>
          <p:cNvPr id="1413" name="Google Shape;1413;p231"/>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1414" name="Google Shape;1414;p231"/>
          <p:cNvSpPr txBox="1"/>
          <p:nvPr/>
        </p:nvSpPr>
        <p:spPr>
          <a:xfrm>
            <a:off x="8123925" y="210950"/>
            <a:ext cx="809700" cy="6453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0" i="0" sz="1000" u="none" cap="none" strike="noStrike">
              <a:solidFill>
                <a:schemeClr val="lt1"/>
              </a:solidFill>
              <a:latin typeface="Barlow Condensed"/>
              <a:ea typeface="Barlow Condensed"/>
              <a:cs typeface="Barlow Condensed"/>
              <a:sym typeface="Barlow Condensed"/>
            </a:endParaRPr>
          </a:p>
        </p:txBody>
      </p:sp>
      <p:sp>
        <p:nvSpPr>
          <p:cNvPr id="1415" name="Google Shape;1415;p231"/>
          <p:cNvSpPr txBox="1"/>
          <p:nvPr/>
        </p:nvSpPr>
        <p:spPr>
          <a:xfrm>
            <a:off x="457200" y="312925"/>
            <a:ext cx="22347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REAL CASES:</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1416" name="Google Shape;1416;p231"/>
          <p:cNvSpPr txBox="1"/>
          <p:nvPr>
            <p:ph type="ctrTitle"/>
          </p:nvPr>
        </p:nvSpPr>
        <p:spPr>
          <a:xfrm>
            <a:off x="2067350" y="338325"/>
            <a:ext cx="47217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1417" name="Google Shape;1417;p231"/>
          <p:cNvSpPr txBox="1"/>
          <p:nvPr/>
        </p:nvSpPr>
        <p:spPr>
          <a:xfrm flipH="1" rot="5400000">
            <a:off x="4518200" y="-4518050"/>
            <a:ext cx="108900" cy="9145500"/>
          </a:xfrm>
          <a:prstGeom prst="rect">
            <a:avLst/>
          </a:prstGeom>
          <a:solidFill>
            <a:schemeClr val="accent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418" name="Google Shape;1418;p231"/>
          <p:cNvSpPr txBox="1"/>
          <p:nvPr/>
        </p:nvSpPr>
        <p:spPr>
          <a:xfrm flipH="1" rot="5400000">
            <a:off x="-2414600" y="2454925"/>
            <a:ext cx="5100000" cy="282900"/>
          </a:xfrm>
          <a:prstGeom prst="rect">
            <a:avLst/>
          </a:prstGeom>
          <a:solidFill>
            <a:schemeClr val="accent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6">
    <p:spTree>
      <p:nvGrpSpPr>
        <p:cNvPr id="126" name="Shape 126"/>
        <p:cNvGrpSpPr/>
        <p:nvPr/>
      </p:nvGrpSpPr>
      <p:grpSpPr>
        <a:xfrm>
          <a:off x="0" y="0"/>
          <a:ext cx="0" cy="0"/>
          <a:chOff x="0" y="0"/>
          <a:chExt cx="0" cy="0"/>
        </a:xfrm>
      </p:grpSpPr>
      <p:sp>
        <p:nvSpPr>
          <p:cNvPr id="127" name="Google Shape;127;p104"/>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600"/>
              <a:buNone/>
              <a:defRPr sz="2400"/>
            </a:lvl1pPr>
            <a:lvl2pPr lvl="1" algn="l">
              <a:lnSpc>
                <a:spcPct val="100000"/>
              </a:lnSpc>
              <a:spcBef>
                <a:spcPts val="0"/>
              </a:spcBef>
              <a:spcAft>
                <a:spcPts val="0"/>
              </a:spcAft>
              <a:buSzPts val="2600"/>
              <a:buNone/>
              <a:defRPr sz="2400"/>
            </a:lvl2pPr>
            <a:lvl3pPr lvl="2" algn="l">
              <a:lnSpc>
                <a:spcPct val="100000"/>
              </a:lnSpc>
              <a:spcBef>
                <a:spcPts val="0"/>
              </a:spcBef>
              <a:spcAft>
                <a:spcPts val="0"/>
              </a:spcAft>
              <a:buSzPts val="2600"/>
              <a:buNone/>
              <a:defRPr sz="2400"/>
            </a:lvl3pPr>
            <a:lvl4pPr lvl="3" algn="l">
              <a:lnSpc>
                <a:spcPct val="100000"/>
              </a:lnSpc>
              <a:spcBef>
                <a:spcPts val="0"/>
              </a:spcBef>
              <a:spcAft>
                <a:spcPts val="0"/>
              </a:spcAft>
              <a:buSzPts val="2600"/>
              <a:buNone/>
              <a:defRPr sz="2400"/>
            </a:lvl4pPr>
            <a:lvl5pPr lvl="4" algn="l">
              <a:lnSpc>
                <a:spcPct val="100000"/>
              </a:lnSpc>
              <a:spcBef>
                <a:spcPts val="0"/>
              </a:spcBef>
              <a:spcAft>
                <a:spcPts val="0"/>
              </a:spcAft>
              <a:buSzPts val="2600"/>
              <a:buNone/>
              <a:defRPr sz="2400"/>
            </a:lvl5pPr>
            <a:lvl6pPr lvl="5" algn="l">
              <a:lnSpc>
                <a:spcPct val="100000"/>
              </a:lnSpc>
              <a:spcBef>
                <a:spcPts val="0"/>
              </a:spcBef>
              <a:spcAft>
                <a:spcPts val="0"/>
              </a:spcAft>
              <a:buSzPts val="2600"/>
              <a:buNone/>
              <a:defRPr sz="2400"/>
            </a:lvl6pPr>
            <a:lvl7pPr lvl="6" algn="l">
              <a:lnSpc>
                <a:spcPct val="100000"/>
              </a:lnSpc>
              <a:spcBef>
                <a:spcPts val="0"/>
              </a:spcBef>
              <a:spcAft>
                <a:spcPts val="0"/>
              </a:spcAft>
              <a:buSzPts val="2600"/>
              <a:buNone/>
              <a:defRPr sz="2400"/>
            </a:lvl7pPr>
            <a:lvl8pPr lvl="7" algn="l">
              <a:lnSpc>
                <a:spcPct val="100000"/>
              </a:lnSpc>
              <a:spcBef>
                <a:spcPts val="0"/>
              </a:spcBef>
              <a:spcAft>
                <a:spcPts val="0"/>
              </a:spcAft>
              <a:buSzPts val="2600"/>
              <a:buNone/>
              <a:defRPr sz="2400"/>
            </a:lvl8pPr>
            <a:lvl9pPr lvl="8" algn="l">
              <a:lnSpc>
                <a:spcPct val="100000"/>
              </a:lnSpc>
              <a:spcBef>
                <a:spcPts val="0"/>
              </a:spcBef>
              <a:spcAft>
                <a:spcPts val="0"/>
              </a:spcAft>
              <a:buSzPts val="2600"/>
              <a:buNone/>
              <a:defRPr sz="2400"/>
            </a:lvl9pPr>
          </a:lstStyle>
          <a:p/>
        </p:txBody>
      </p:sp>
      <p:sp>
        <p:nvSpPr>
          <p:cNvPr id="128" name="Google Shape;128;p104"/>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104"/>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xercise 3 WH">
  <p:cSld name="TITLE_1_1_1_2_2_1_1_2">
    <p:bg>
      <p:bgPr>
        <a:solidFill>
          <a:schemeClr val="lt1"/>
        </a:solidFill>
      </p:bgPr>
    </p:bg>
    <p:spTree>
      <p:nvGrpSpPr>
        <p:cNvPr id="130" name="Shape 130"/>
        <p:cNvGrpSpPr/>
        <p:nvPr/>
      </p:nvGrpSpPr>
      <p:grpSpPr>
        <a:xfrm>
          <a:off x="0" y="0"/>
          <a:ext cx="0" cy="0"/>
          <a:chOff x="0" y="0"/>
          <a:chExt cx="0" cy="0"/>
        </a:xfrm>
      </p:grpSpPr>
      <p:sp>
        <p:nvSpPr>
          <p:cNvPr id="131" name="Google Shape;131;p10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32" name="Google Shape;132;p105"/>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33" name="Google Shape;133;p105"/>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134" name="Google Shape;134;p105"/>
          <p:cNvSpPr txBox="1"/>
          <p:nvPr/>
        </p:nvSpPr>
        <p:spPr>
          <a:xfrm>
            <a:off x="8123925" y="134750"/>
            <a:ext cx="809700" cy="6453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0" i="0" sz="1000" u="none" cap="none" strike="noStrike">
              <a:solidFill>
                <a:schemeClr val="lt1"/>
              </a:solidFill>
              <a:latin typeface="Barlow Condensed"/>
              <a:ea typeface="Barlow Condensed"/>
              <a:cs typeface="Barlow Condensed"/>
              <a:sym typeface="Barlow Condensed"/>
            </a:endParaRPr>
          </a:p>
        </p:txBody>
      </p:sp>
      <p:sp>
        <p:nvSpPr>
          <p:cNvPr id="135" name="Google Shape;135;p105"/>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136" name="Google Shape;136;p105"/>
          <p:cNvSpPr txBox="1"/>
          <p:nvPr/>
        </p:nvSpPr>
        <p:spPr>
          <a:xfrm>
            <a:off x="457200" y="312925"/>
            <a:ext cx="22347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SOLO EXERCISE:</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grpSp>
        <p:nvGrpSpPr>
          <p:cNvPr id="137" name="Google Shape;137;p105"/>
          <p:cNvGrpSpPr/>
          <p:nvPr/>
        </p:nvGrpSpPr>
        <p:grpSpPr>
          <a:xfrm>
            <a:off x="8200808" y="210957"/>
            <a:ext cx="654900" cy="645309"/>
            <a:chOff x="8200808" y="134757"/>
            <a:chExt cx="654900" cy="645309"/>
          </a:xfrm>
        </p:grpSpPr>
        <p:sp>
          <p:nvSpPr>
            <p:cNvPr id="138" name="Google Shape;138;p105"/>
            <p:cNvSpPr/>
            <p:nvPr/>
          </p:nvSpPr>
          <p:spPr>
            <a:xfrm flipH="1" rot="5403199">
              <a:off x="8205908" y="130261"/>
              <a:ext cx="644700" cy="654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Barlow Condensed"/>
                <a:ea typeface="Barlow Condensed"/>
                <a:cs typeface="Barlow Condensed"/>
                <a:sym typeface="Barlow Condensed"/>
              </a:endParaRPr>
            </a:p>
          </p:txBody>
        </p:sp>
        <p:cxnSp>
          <p:nvCxnSpPr>
            <p:cNvPr id="139" name="Google Shape;139;p105"/>
            <p:cNvCxnSpPr>
              <a:endCxn id="138" idx="0"/>
            </p:cNvCxnSpPr>
            <p:nvPr/>
          </p:nvCxnSpPr>
          <p:spPr>
            <a:xfrm>
              <a:off x="8518808" y="137315"/>
              <a:ext cx="336600" cy="320400"/>
            </a:xfrm>
            <a:prstGeom prst="curvedConnector3">
              <a:avLst>
                <a:gd fmla="val 87691" name="adj1"/>
              </a:avLst>
            </a:prstGeom>
            <a:noFill/>
            <a:ln cap="flat" cmpd="sng" w="28575">
              <a:solidFill>
                <a:schemeClr val="dk2"/>
              </a:solidFill>
              <a:prstDash val="solid"/>
              <a:round/>
              <a:headEnd len="sm" w="sm" type="none"/>
              <a:tailEnd len="med" w="med" type="oval"/>
            </a:ln>
          </p:spPr>
        </p:cxnSp>
      </p:grpSp>
      <p:sp>
        <p:nvSpPr>
          <p:cNvPr id="140" name="Google Shape;140;p105"/>
          <p:cNvSpPr txBox="1"/>
          <p:nvPr>
            <p:ph type="ctrTitle"/>
          </p:nvPr>
        </p:nvSpPr>
        <p:spPr>
          <a:xfrm>
            <a:off x="2470275" y="338328"/>
            <a:ext cx="43188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141" name="Google Shape;141;p105"/>
          <p:cNvSpPr txBox="1"/>
          <p:nvPr/>
        </p:nvSpPr>
        <p:spPr>
          <a:xfrm flipH="1" rot="5400000">
            <a:off x="4518200" y="-4518050"/>
            <a:ext cx="108900" cy="91455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42" name="Google Shape;142;p105"/>
          <p:cNvSpPr txBox="1"/>
          <p:nvPr/>
        </p:nvSpPr>
        <p:spPr>
          <a:xfrm flipH="1" rot="5400000">
            <a:off x="-2414600" y="2454925"/>
            <a:ext cx="5100000" cy="2829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
  <p:cSld name="MAIN_POINT_1_1_1_2">
    <p:bg>
      <p:bgPr>
        <a:solidFill>
          <a:schemeClr val="lt1"/>
        </a:solidFill>
      </p:bgPr>
    </p:bg>
    <p:spTree>
      <p:nvGrpSpPr>
        <p:cNvPr id="143" name="Shape 143"/>
        <p:cNvGrpSpPr/>
        <p:nvPr/>
      </p:nvGrpSpPr>
      <p:grpSpPr>
        <a:xfrm>
          <a:off x="0" y="0"/>
          <a:ext cx="0" cy="0"/>
          <a:chOff x="0" y="0"/>
          <a:chExt cx="0" cy="0"/>
        </a:xfrm>
      </p:grpSpPr>
      <p:sp>
        <p:nvSpPr>
          <p:cNvPr id="144" name="Google Shape;144;p10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106"/>
          <p:cNvSpPr txBox="1"/>
          <p:nvPr/>
        </p:nvSpPr>
        <p:spPr>
          <a:xfrm>
            <a:off x="-360950" y="-1644300"/>
            <a:ext cx="2611800" cy="6341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0"/>
              <a:buFont typeface="Arial"/>
              <a:buNone/>
            </a:pPr>
            <a:r>
              <a:rPr b="1" i="0" lang="en" sz="40000" u="none" cap="none" strike="noStrike">
                <a:solidFill>
                  <a:schemeClr val="dk2"/>
                </a:solidFill>
                <a:latin typeface="Brygada 1918"/>
                <a:ea typeface="Brygada 1918"/>
                <a:cs typeface="Brygada 1918"/>
                <a:sym typeface="Brygada 1918"/>
              </a:rPr>
              <a:t>“</a:t>
            </a:r>
            <a:endParaRPr b="1" i="0" sz="40000" u="none" cap="none" strike="noStrike">
              <a:solidFill>
                <a:schemeClr val="dk2"/>
              </a:solidFill>
              <a:latin typeface="Brygada 1918"/>
              <a:ea typeface="Brygada 1918"/>
              <a:cs typeface="Brygada 1918"/>
              <a:sym typeface="Brygada 1918"/>
            </a:endParaRPr>
          </a:p>
        </p:txBody>
      </p:sp>
      <p:sp>
        <p:nvSpPr>
          <p:cNvPr id="146" name="Google Shape;146;p106"/>
          <p:cNvSpPr txBox="1"/>
          <p:nvPr>
            <p:ph type="ctrTitle"/>
          </p:nvPr>
        </p:nvSpPr>
        <p:spPr>
          <a:xfrm>
            <a:off x="2051675" y="457200"/>
            <a:ext cx="6177900" cy="2300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000"/>
              <a:buNon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47" name="Google Shape;147;p106"/>
          <p:cNvSpPr txBox="1"/>
          <p:nvPr>
            <p:ph idx="1" type="subTitle"/>
          </p:nvPr>
        </p:nvSpPr>
        <p:spPr>
          <a:xfrm>
            <a:off x="2051675" y="2985800"/>
            <a:ext cx="4341900" cy="3162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pic>
        <p:nvPicPr>
          <p:cNvPr descr="GA-Cog-900.png" id="148" name="Google Shape;148;p106"/>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mist">
  <p:cSld name="TITLE_AND_TWO_COLUMNS_1">
    <p:bg>
      <p:bgPr>
        <a:solidFill>
          <a:schemeClr val="lt2"/>
        </a:solidFill>
      </p:bgPr>
    </p:bg>
    <p:spTree>
      <p:nvGrpSpPr>
        <p:cNvPr id="149" name="Shape 149"/>
        <p:cNvGrpSpPr/>
        <p:nvPr/>
      </p:nvGrpSpPr>
      <p:grpSpPr>
        <a:xfrm>
          <a:off x="0" y="0"/>
          <a:ext cx="0" cy="0"/>
          <a:chOff x="0" y="0"/>
          <a:chExt cx="0" cy="0"/>
        </a:xfrm>
      </p:grpSpPr>
      <p:sp>
        <p:nvSpPr>
          <p:cNvPr id="150" name="Google Shape;150;p107"/>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1" name="Google Shape;151;p107"/>
          <p:cNvSpPr txBox="1"/>
          <p:nvPr>
            <p:ph idx="1" type="body"/>
          </p:nvPr>
        </p:nvSpPr>
        <p:spPr>
          <a:xfrm>
            <a:off x="457200" y="1325863"/>
            <a:ext cx="3657600" cy="29259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152" name="Google Shape;152;p107"/>
          <p:cNvSpPr txBox="1"/>
          <p:nvPr>
            <p:ph idx="2" type="body"/>
          </p:nvPr>
        </p:nvSpPr>
        <p:spPr>
          <a:xfrm>
            <a:off x="5029200" y="1325863"/>
            <a:ext cx="3657600" cy="28803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153" name="Google Shape;153;p10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54" name="Google Shape;154;p107"/>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55" name="Google Shape;155;p107"/>
          <p:cNvSpPr txBox="1"/>
          <p:nvPr>
            <p:ph idx="3"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l Cases 3 WH 1">
  <p:cSld name="TITLE_1_1_1_2_1_1_1_1_1_1_1_2_1">
    <p:bg>
      <p:bgPr>
        <a:solidFill>
          <a:schemeClr val="lt1"/>
        </a:solidFill>
      </p:bgPr>
    </p:bg>
    <p:spTree>
      <p:nvGrpSpPr>
        <p:cNvPr id="156" name="Shape 156"/>
        <p:cNvGrpSpPr/>
        <p:nvPr/>
      </p:nvGrpSpPr>
      <p:grpSpPr>
        <a:xfrm>
          <a:off x="0" y="0"/>
          <a:ext cx="0" cy="0"/>
          <a:chOff x="0" y="0"/>
          <a:chExt cx="0" cy="0"/>
        </a:xfrm>
      </p:grpSpPr>
      <p:sp>
        <p:nvSpPr>
          <p:cNvPr id="157" name="Google Shape;157;p10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58" name="Google Shape;158;p108"/>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59" name="Google Shape;159;p108"/>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SzPts val="10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sp>
        <p:nvSpPr>
          <p:cNvPr id="160" name="Google Shape;160;p108"/>
          <p:cNvSpPr txBox="1"/>
          <p:nvPr/>
        </p:nvSpPr>
        <p:spPr>
          <a:xfrm>
            <a:off x="8123925" y="-2400"/>
            <a:ext cx="809700" cy="9192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1" i="0" sz="1000" u="none" cap="none" strike="noStrike">
              <a:solidFill>
                <a:schemeClr val="dk1"/>
              </a:solidFill>
              <a:latin typeface="Barlow Condensed"/>
              <a:ea typeface="Barlow Condensed"/>
              <a:cs typeface="Barlow Condensed"/>
              <a:sym typeface="Barlow Condensed"/>
            </a:endParaRPr>
          </a:p>
        </p:txBody>
      </p:sp>
      <p:grpSp>
        <p:nvGrpSpPr>
          <p:cNvPr id="161" name="Google Shape;161;p108"/>
          <p:cNvGrpSpPr/>
          <p:nvPr/>
        </p:nvGrpSpPr>
        <p:grpSpPr>
          <a:xfrm>
            <a:off x="8201320" y="210761"/>
            <a:ext cx="654900" cy="645309"/>
            <a:chOff x="9160533" y="57586"/>
            <a:chExt cx="654900" cy="645309"/>
          </a:xfrm>
        </p:grpSpPr>
        <p:sp>
          <p:nvSpPr>
            <p:cNvPr id="162" name="Google Shape;162;p108"/>
            <p:cNvSpPr/>
            <p:nvPr/>
          </p:nvSpPr>
          <p:spPr>
            <a:xfrm flipH="1" rot="5403199">
              <a:off x="9165633" y="53090"/>
              <a:ext cx="644700" cy="654300"/>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163" name="Google Shape;163;p108"/>
            <p:cNvCxnSpPr>
              <a:endCxn id="162" idx="0"/>
            </p:cNvCxnSpPr>
            <p:nvPr/>
          </p:nvCxnSpPr>
          <p:spPr>
            <a:xfrm>
              <a:off x="9478533" y="60144"/>
              <a:ext cx="336600" cy="320400"/>
            </a:xfrm>
            <a:prstGeom prst="curvedConnector3">
              <a:avLst>
                <a:gd fmla="val 374604" name="adj1"/>
              </a:avLst>
            </a:prstGeom>
            <a:noFill/>
            <a:ln cap="flat" cmpd="sng" w="28575">
              <a:solidFill>
                <a:schemeClr val="accent5"/>
              </a:solidFill>
              <a:prstDash val="solid"/>
              <a:round/>
              <a:headEnd len="sm" w="sm" type="none"/>
              <a:tailEnd len="med" w="med" type="oval"/>
            </a:ln>
          </p:spPr>
        </p:cxnSp>
      </p:grpSp>
      <p:sp>
        <p:nvSpPr>
          <p:cNvPr id="164" name="Google Shape;164;p108"/>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165" name="Google Shape;165;p108"/>
          <p:cNvSpPr txBox="1"/>
          <p:nvPr/>
        </p:nvSpPr>
        <p:spPr>
          <a:xfrm>
            <a:off x="8123925" y="210950"/>
            <a:ext cx="809700" cy="6453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0" i="0" sz="1000" u="none" cap="none" strike="noStrike">
              <a:solidFill>
                <a:schemeClr val="lt1"/>
              </a:solidFill>
              <a:latin typeface="Barlow Condensed"/>
              <a:ea typeface="Barlow Condensed"/>
              <a:cs typeface="Barlow Condensed"/>
              <a:sym typeface="Barlow Condensed"/>
            </a:endParaRPr>
          </a:p>
        </p:txBody>
      </p:sp>
      <p:sp>
        <p:nvSpPr>
          <p:cNvPr id="166" name="Google Shape;166;p108"/>
          <p:cNvSpPr txBox="1"/>
          <p:nvPr/>
        </p:nvSpPr>
        <p:spPr>
          <a:xfrm>
            <a:off x="457200" y="312925"/>
            <a:ext cx="22347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REAL CASES:</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167" name="Google Shape;167;p108"/>
          <p:cNvSpPr txBox="1"/>
          <p:nvPr>
            <p:ph type="ctrTitle"/>
          </p:nvPr>
        </p:nvSpPr>
        <p:spPr>
          <a:xfrm>
            <a:off x="2067350" y="338325"/>
            <a:ext cx="47217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168" name="Google Shape;168;p108"/>
          <p:cNvSpPr txBox="1"/>
          <p:nvPr/>
        </p:nvSpPr>
        <p:spPr>
          <a:xfrm flipH="1" rot="5400000">
            <a:off x="4518200" y="-4518050"/>
            <a:ext cx="108900" cy="9145500"/>
          </a:xfrm>
          <a:prstGeom prst="rect">
            <a:avLst/>
          </a:prstGeom>
          <a:solidFill>
            <a:schemeClr val="accent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69" name="Google Shape;169;p108"/>
          <p:cNvSpPr txBox="1"/>
          <p:nvPr/>
        </p:nvSpPr>
        <p:spPr>
          <a:xfrm flipH="1" rot="5400000">
            <a:off x="-2414600" y="2454925"/>
            <a:ext cx="5100000" cy="282900"/>
          </a:xfrm>
          <a:prstGeom prst="rect">
            <a:avLst/>
          </a:prstGeom>
          <a:solidFill>
            <a:schemeClr val="accent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H">
  <p:cSld name="TITLE_2">
    <p:bg>
      <p:bgPr>
        <a:solidFill>
          <a:schemeClr val="lt1"/>
        </a:solidFill>
      </p:bgPr>
    </p:bg>
    <p:spTree>
      <p:nvGrpSpPr>
        <p:cNvPr id="21" name="Shape 21"/>
        <p:cNvGrpSpPr/>
        <p:nvPr/>
      </p:nvGrpSpPr>
      <p:grpSpPr>
        <a:xfrm>
          <a:off x="0" y="0"/>
          <a:ext cx="0" cy="0"/>
          <a:chOff x="0" y="0"/>
          <a:chExt cx="0" cy="0"/>
        </a:xfrm>
      </p:grpSpPr>
      <p:pic>
        <p:nvPicPr>
          <p:cNvPr id="22" name="Google Shape;22;p91"/>
          <p:cNvPicPr preferRelativeResize="0"/>
          <p:nvPr/>
        </p:nvPicPr>
        <p:blipFill rotWithShape="1">
          <a:blip r:embed="rId2">
            <a:alphaModFix amt="34000"/>
          </a:blip>
          <a:srcRect b="-33333" l="0" r="-33351" t="0"/>
          <a:stretch/>
        </p:blipFill>
        <p:spPr>
          <a:xfrm>
            <a:off x="3329050" y="1168750"/>
            <a:ext cx="6858900" cy="6858000"/>
          </a:xfrm>
          <a:prstGeom prst="ellipse">
            <a:avLst/>
          </a:prstGeom>
          <a:noFill/>
          <a:ln>
            <a:noFill/>
          </a:ln>
        </p:spPr>
      </p:pic>
      <p:sp>
        <p:nvSpPr>
          <p:cNvPr id="23" name="Google Shape;23;p91"/>
          <p:cNvSpPr txBox="1"/>
          <p:nvPr>
            <p:ph type="ctrTitle"/>
          </p:nvPr>
        </p:nvSpPr>
        <p:spPr>
          <a:xfrm>
            <a:off x="685800" y="3036100"/>
            <a:ext cx="4731000" cy="269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Font typeface="Barlow Condensed"/>
              <a:buNone/>
              <a:defRPr b="1" sz="1600">
                <a:solidFill>
                  <a:schemeClr val="lt1"/>
                </a:solidFill>
                <a:latin typeface="Barlow Condensed"/>
                <a:ea typeface="Barlow Condensed"/>
                <a:cs typeface="Barlow Condensed"/>
                <a:sym typeface="Barlow Condensed"/>
              </a:defRPr>
            </a:lvl1pPr>
            <a:lvl2pPr lvl="1" algn="r">
              <a:lnSpc>
                <a:spcPct val="100000"/>
              </a:lnSpc>
              <a:spcBef>
                <a:spcPts val="0"/>
              </a:spcBef>
              <a:spcAft>
                <a:spcPts val="0"/>
              </a:spcAft>
              <a:buSzPts val="1600"/>
              <a:buFont typeface="Barlow Condensed"/>
              <a:buNone/>
              <a:defRPr b="1" sz="1600">
                <a:latin typeface="Barlow Condensed"/>
                <a:ea typeface="Barlow Condensed"/>
                <a:cs typeface="Barlow Condensed"/>
                <a:sym typeface="Barlow Condensed"/>
              </a:defRPr>
            </a:lvl2pPr>
            <a:lvl3pPr lvl="2" algn="r">
              <a:lnSpc>
                <a:spcPct val="100000"/>
              </a:lnSpc>
              <a:spcBef>
                <a:spcPts val="0"/>
              </a:spcBef>
              <a:spcAft>
                <a:spcPts val="0"/>
              </a:spcAft>
              <a:buSzPts val="1600"/>
              <a:buFont typeface="Barlow Condensed"/>
              <a:buNone/>
              <a:defRPr b="1" sz="1600">
                <a:latin typeface="Barlow Condensed"/>
                <a:ea typeface="Barlow Condensed"/>
                <a:cs typeface="Barlow Condensed"/>
                <a:sym typeface="Barlow Condensed"/>
              </a:defRPr>
            </a:lvl3pPr>
            <a:lvl4pPr lvl="3" algn="r">
              <a:lnSpc>
                <a:spcPct val="100000"/>
              </a:lnSpc>
              <a:spcBef>
                <a:spcPts val="0"/>
              </a:spcBef>
              <a:spcAft>
                <a:spcPts val="0"/>
              </a:spcAft>
              <a:buSzPts val="1600"/>
              <a:buFont typeface="Barlow Condensed"/>
              <a:buNone/>
              <a:defRPr b="1" sz="1600">
                <a:latin typeface="Barlow Condensed"/>
                <a:ea typeface="Barlow Condensed"/>
                <a:cs typeface="Barlow Condensed"/>
                <a:sym typeface="Barlow Condensed"/>
              </a:defRPr>
            </a:lvl4pPr>
            <a:lvl5pPr lvl="4" algn="r">
              <a:lnSpc>
                <a:spcPct val="100000"/>
              </a:lnSpc>
              <a:spcBef>
                <a:spcPts val="0"/>
              </a:spcBef>
              <a:spcAft>
                <a:spcPts val="0"/>
              </a:spcAft>
              <a:buSzPts val="1600"/>
              <a:buFont typeface="Barlow Condensed"/>
              <a:buNone/>
              <a:defRPr b="1" sz="1600">
                <a:latin typeface="Barlow Condensed"/>
                <a:ea typeface="Barlow Condensed"/>
                <a:cs typeface="Barlow Condensed"/>
                <a:sym typeface="Barlow Condensed"/>
              </a:defRPr>
            </a:lvl5pPr>
            <a:lvl6pPr lvl="5" algn="r">
              <a:lnSpc>
                <a:spcPct val="100000"/>
              </a:lnSpc>
              <a:spcBef>
                <a:spcPts val="0"/>
              </a:spcBef>
              <a:spcAft>
                <a:spcPts val="0"/>
              </a:spcAft>
              <a:buSzPts val="1600"/>
              <a:buFont typeface="Barlow Condensed"/>
              <a:buNone/>
              <a:defRPr b="1" sz="1600">
                <a:latin typeface="Barlow Condensed"/>
                <a:ea typeface="Barlow Condensed"/>
                <a:cs typeface="Barlow Condensed"/>
                <a:sym typeface="Barlow Condensed"/>
              </a:defRPr>
            </a:lvl6pPr>
            <a:lvl7pPr lvl="6" algn="r">
              <a:lnSpc>
                <a:spcPct val="100000"/>
              </a:lnSpc>
              <a:spcBef>
                <a:spcPts val="0"/>
              </a:spcBef>
              <a:spcAft>
                <a:spcPts val="0"/>
              </a:spcAft>
              <a:buSzPts val="1600"/>
              <a:buFont typeface="Barlow Condensed"/>
              <a:buNone/>
              <a:defRPr b="1" sz="1600">
                <a:latin typeface="Barlow Condensed"/>
                <a:ea typeface="Barlow Condensed"/>
                <a:cs typeface="Barlow Condensed"/>
                <a:sym typeface="Barlow Condensed"/>
              </a:defRPr>
            </a:lvl7pPr>
            <a:lvl8pPr lvl="7" algn="r">
              <a:lnSpc>
                <a:spcPct val="100000"/>
              </a:lnSpc>
              <a:spcBef>
                <a:spcPts val="0"/>
              </a:spcBef>
              <a:spcAft>
                <a:spcPts val="0"/>
              </a:spcAft>
              <a:buSzPts val="1600"/>
              <a:buFont typeface="Barlow Condensed"/>
              <a:buNone/>
              <a:defRPr b="1" sz="1600">
                <a:latin typeface="Barlow Condensed"/>
                <a:ea typeface="Barlow Condensed"/>
                <a:cs typeface="Barlow Condensed"/>
                <a:sym typeface="Barlow Condensed"/>
              </a:defRPr>
            </a:lvl8pPr>
            <a:lvl9pPr lvl="8" algn="r">
              <a:lnSpc>
                <a:spcPct val="100000"/>
              </a:lnSpc>
              <a:spcBef>
                <a:spcPts val="0"/>
              </a:spcBef>
              <a:spcAft>
                <a:spcPts val="0"/>
              </a:spcAft>
              <a:buSzPts val="1600"/>
              <a:buFont typeface="Barlow Condensed"/>
              <a:buNone/>
              <a:defRPr b="1" sz="1600">
                <a:latin typeface="Barlow Condensed"/>
                <a:ea typeface="Barlow Condensed"/>
                <a:cs typeface="Barlow Condensed"/>
                <a:sym typeface="Barlow Condensed"/>
              </a:defRPr>
            </a:lvl9pPr>
          </a:lstStyle>
          <a:p/>
        </p:txBody>
      </p:sp>
      <p:sp>
        <p:nvSpPr>
          <p:cNvPr id="24" name="Google Shape;24;p91"/>
          <p:cNvSpPr txBox="1"/>
          <p:nvPr>
            <p:ph idx="1" type="subTitle"/>
          </p:nvPr>
        </p:nvSpPr>
        <p:spPr>
          <a:xfrm>
            <a:off x="4892040" y="4620986"/>
            <a:ext cx="3200400" cy="228600"/>
          </a:xfrm>
          <a:prstGeom prst="rect">
            <a:avLst/>
          </a:prstGeom>
          <a:noFill/>
          <a:ln>
            <a:noFill/>
          </a:ln>
        </p:spPr>
        <p:txBody>
          <a:bodyPr anchorCtr="0" anchor="ctr" bIns="0" lIns="0" spcFirstLastPara="1" rIns="0" wrap="square" tIns="0">
            <a:noAutofit/>
          </a:bodyPr>
          <a:lstStyle>
            <a:lvl1pPr lvl="0" algn="r">
              <a:lnSpc>
                <a:spcPct val="115000"/>
              </a:lnSpc>
              <a:spcBef>
                <a:spcPts val="0"/>
              </a:spcBef>
              <a:spcAft>
                <a:spcPts val="0"/>
              </a:spcAft>
              <a:buSzPts val="1100"/>
              <a:buNone/>
              <a:defRPr sz="1100"/>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25" name="Google Shape;25;p91"/>
          <p:cNvSpPr/>
          <p:nvPr/>
        </p:nvSpPr>
        <p:spPr>
          <a:xfrm>
            <a:off x="8458200" y="0"/>
            <a:ext cx="685800" cy="5143500"/>
          </a:xfrm>
          <a:prstGeom prst="rect">
            <a:avLst/>
          </a:prstGeom>
          <a:solidFill>
            <a:srgbClr val="E41A2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 name="Google Shape;26;p91"/>
          <p:cNvGrpSpPr/>
          <p:nvPr/>
        </p:nvGrpSpPr>
        <p:grpSpPr>
          <a:xfrm>
            <a:off x="8668400" y="2593628"/>
            <a:ext cx="265400" cy="2345202"/>
            <a:chOff x="5434475" y="2630351"/>
            <a:chExt cx="265400" cy="2345202"/>
          </a:xfrm>
        </p:grpSpPr>
        <p:pic>
          <p:nvPicPr>
            <p:cNvPr id="27" name="Google Shape;27;p91"/>
            <p:cNvPicPr preferRelativeResize="0"/>
            <p:nvPr/>
          </p:nvPicPr>
          <p:blipFill rotWithShape="1">
            <a:blip r:embed="rId3">
              <a:alphaModFix/>
            </a:blip>
            <a:srcRect b="22951" l="16306" r="4068" t="22306"/>
            <a:stretch/>
          </p:blipFill>
          <p:spPr>
            <a:xfrm rot="-5400000">
              <a:off x="4543963" y="3520863"/>
              <a:ext cx="2046424" cy="265400"/>
            </a:xfrm>
            <a:prstGeom prst="rect">
              <a:avLst/>
            </a:prstGeom>
            <a:noFill/>
            <a:ln>
              <a:noFill/>
            </a:ln>
          </p:spPr>
        </p:pic>
        <p:pic>
          <p:nvPicPr>
            <p:cNvPr descr="General Assembly Logo Transparent" id="28" name="Google Shape;28;p91"/>
            <p:cNvPicPr preferRelativeResize="0"/>
            <p:nvPr/>
          </p:nvPicPr>
          <p:blipFill rotWithShape="1">
            <a:blip r:embed="rId4">
              <a:alphaModFix/>
            </a:blip>
            <a:srcRect b="0" l="0" r="65517" t="0"/>
            <a:stretch/>
          </p:blipFill>
          <p:spPr>
            <a:xfrm rot="-5400000">
              <a:off x="5427967" y="4703747"/>
              <a:ext cx="278436" cy="265176"/>
            </a:xfrm>
            <a:prstGeom prst="rect">
              <a:avLst/>
            </a:prstGeom>
            <a:noFill/>
            <a:ln>
              <a:noFill/>
            </a:ln>
          </p:spPr>
        </p:pic>
      </p:grpSp>
      <p:sp>
        <p:nvSpPr>
          <p:cNvPr id="29" name="Google Shape;29;p91"/>
          <p:cNvSpPr txBox="1"/>
          <p:nvPr>
            <p:ph idx="2" type="ctrTitle"/>
          </p:nvPr>
        </p:nvSpPr>
        <p:spPr>
          <a:xfrm>
            <a:off x="640080" y="2148840"/>
            <a:ext cx="5486400" cy="914400"/>
          </a:xfrm>
          <a:prstGeom prst="rect">
            <a:avLst/>
          </a:prstGeom>
          <a:noFill/>
          <a:ln>
            <a:noFill/>
          </a:ln>
        </p:spPr>
        <p:txBody>
          <a:bodyPr anchorCtr="0" anchor="b" bIns="0" lIns="0" spcFirstLastPara="1" rIns="0" wrap="square" tIns="0">
            <a:noAutofit/>
          </a:bodyPr>
          <a:lstStyle>
            <a:lvl1pPr lvl="0" algn="l">
              <a:lnSpc>
                <a:spcPct val="60000"/>
              </a:lnSpc>
              <a:spcBef>
                <a:spcPts val="0"/>
              </a:spcBef>
              <a:spcAft>
                <a:spcPts val="0"/>
              </a:spcAft>
              <a:buClr>
                <a:schemeClr val="dk2"/>
              </a:buClr>
              <a:buSzPts val="10000"/>
              <a:buFont typeface="Barlow Condensed"/>
              <a:buNone/>
              <a:defRPr b="1" sz="10000">
                <a:solidFill>
                  <a:schemeClr val="dk2"/>
                </a:solidFill>
                <a:latin typeface="Barlow Condensed"/>
                <a:ea typeface="Barlow Condensed"/>
                <a:cs typeface="Barlow Condensed"/>
                <a:sym typeface="Barlow Condensed"/>
              </a:defRPr>
            </a:lvl1pPr>
            <a:lvl2pPr lvl="1"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30" name="Google Shape;30;p91"/>
          <p:cNvSpPr/>
          <p:nvPr>
            <p:ph idx="3" type="pic"/>
          </p:nvPr>
        </p:nvSpPr>
        <p:spPr>
          <a:xfrm>
            <a:off x="5050125" y="-541050"/>
            <a:ext cx="3883800" cy="3883800"/>
          </a:xfrm>
          <a:prstGeom prst="ellipse">
            <a:avLst/>
          </a:prstGeom>
          <a:noFill/>
          <a:ln>
            <a:noFill/>
          </a:ln>
          <a:effectLst>
            <a:outerShdw blurRad="57150" rotWithShape="0" algn="bl" dir="5400000" dist="19050">
              <a:srgbClr val="000000">
                <a:alpha val="49803"/>
              </a:srgbClr>
            </a:outerShdw>
          </a:effectLst>
        </p:spPr>
      </p:sp>
      <p:sp>
        <p:nvSpPr>
          <p:cNvPr id="31" name="Google Shape;31;p91"/>
          <p:cNvSpPr txBox="1"/>
          <p:nvPr>
            <p:ph idx="4" type="ctrTitle"/>
          </p:nvPr>
        </p:nvSpPr>
        <p:spPr>
          <a:xfrm>
            <a:off x="685800" y="3391888"/>
            <a:ext cx="47310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32" name="Google Shape;32;p91"/>
          <p:cNvSpPr/>
          <p:nvPr/>
        </p:nvSpPr>
        <p:spPr>
          <a:xfrm>
            <a:off x="562300" y="4713900"/>
            <a:ext cx="1219200" cy="429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91"/>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3 WH">
  <p:cSld name="TITLE_1_1_1_2_1_1_1_2_1_1_1">
    <p:bg>
      <p:bgPr>
        <a:solidFill>
          <a:schemeClr val="lt1"/>
        </a:solidFill>
      </p:bgPr>
    </p:bg>
    <p:spTree>
      <p:nvGrpSpPr>
        <p:cNvPr id="170" name="Shape 170"/>
        <p:cNvGrpSpPr/>
        <p:nvPr/>
      </p:nvGrpSpPr>
      <p:grpSpPr>
        <a:xfrm>
          <a:off x="0" y="0"/>
          <a:ext cx="0" cy="0"/>
          <a:chOff x="0" y="0"/>
          <a:chExt cx="0" cy="0"/>
        </a:xfrm>
      </p:grpSpPr>
      <p:sp>
        <p:nvSpPr>
          <p:cNvPr id="171" name="Google Shape;171;p109"/>
          <p:cNvSpPr txBox="1"/>
          <p:nvPr/>
        </p:nvSpPr>
        <p:spPr>
          <a:xfrm flipH="1" rot="5400000">
            <a:off x="4518200" y="-4518050"/>
            <a:ext cx="108900" cy="9145500"/>
          </a:xfrm>
          <a:prstGeom prst="rect">
            <a:avLst/>
          </a:prstGeom>
          <a:solidFill>
            <a:schemeClr val="accent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72" name="Google Shape;172;p10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73" name="Google Shape;173;p109"/>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74" name="Google Shape;174;p109"/>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175" name="Google Shape;175;p109"/>
          <p:cNvSpPr txBox="1"/>
          <p:nvPr/>
        </p:nvSpPr>
        <p:spPr>
          <a:xfrm>
            <a:off x="457200" y="312925"/>
            <a:ext cx="17829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DISCUSSION:</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grpSp>
        <p:nvGrpSpPr>
          <p:cNvPr id="176" name="Google Shape;176;p109"/>
          <p:cNvGrpSpPr/>
          <p:nvPr/>
        </p:nvGrpSpPr>
        <p:grpSpPr>
          <a:xfrm>
            <a:off x="8200808" y="210957"/>
            <a:ext cx="654900" cy="645309"/>
            <a:chOff x="8200808" y="210957"/>
            <a:chExt cx="654900" cy="645309"/>
          </a:xfrm>
        </p:grpSpPr>
        <p:sp>
          <p:nvSpPr>
            <p:cNvPr id="177" name="Google Shape;177;p109"/>
            <p:cNvSpPr/>
            <p:nvPr/>
          </p:nvSpPr>
          <p:spPr>
            <a:xfrm flipH="1" rot="5403199">
              <a:off x="8205908" y="206461"/>
              <a:ext cx="644700" cy="654300"/>
            </a:xfrm>
            <a:prstGeom prst="ellipse">
              <a:avLst/>
            </a:prstGeom>
            <a:noFill/>
            <a:ln cap="flat" cmpd="sng" w="28575">
              <a:solidFill>
                <a:srgbClr val="01D06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Barlow Condensed"/>
                <a:ea typeface="Barlow Condensed"/>
                <a:cs typeface="Barlow Condensed"/>
                <a:sym typeface="Barlow Condensed"/>
              </a:endParaRPr>
            </a:p>
          </p:txBody>
        </p:sp>
        <p:cxnSp>
          <p:nvCxnSpPr>
            <p:cNvPr id="178" name="Google Shape;178;p109"/>
            <p:cNvCxnSpPr>
              <a:endCxn id="177" idx="0"/>
            </p:cNvCxnSpPr>
            <p:nvPr/>
          </p:nvCxnSpPr>
          <p:spPr>
            <a:xfrm>
              <a:off x="8518808" y="213515"/>
              <a:ext cx="336600" cy="320400"/>
            </a:xfrm>
            <a:prstGeom prst="curvedConnector3">
              <a:avLst>
                <a:gd fmla="val 87572" name="adj1"/>
              </a:avLst>
            </a:prstGeom>
            <a:noFill/>
            <a:ln cap="flat" cmpd="sng" w="28575">
              <a:solidFill>
                <a:srgbClr val="01D068"/>
              </a:solidFill>
              <a:prstDash val="solid"/>
              <a:round/>
              <a:headEnd len="sm" w="sm" type="none"/>
              <a:tailEnd len="med" w="med" type="oval"/>
            </a:ln>
          </p:spPr>
        </p:cxnSp>
      </p:grpSp>
      <p:sp>
        <p:nvSpPr>
          <p:cNvPr id="179" name="Google Shape;179;p109"/>
          <p:cNvSpPr txBox="1"/>
          <p:nvPr>
            <p:ph idx="2" type="subTitle"/>
          </p:nvPr>
        </p:nvSpPr>
        <p:spPr>
          <a:xfrm>
            <a:off x="1166850" y="885988"/>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180" name="Google Shape;180;p109"/>
          <p:cNvSpPr txBox="1"/>
          <p:nvPr>
            <p:ph type="ctrTitle"/>
          </p:nvPr>
        </p:nvSpPr>
        <p:spPr>
          <a:xfrm>
            <a:off x="2085050" y="338328"/>
            <a:ext cx="43188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181" name="Google Shape;181;p109"/>
          <p:cNvSpPr txBox="1"/>
          <p:nvPr/>
        </p:nvSpPr>
        <p:spPr>
          <a:xfrm flipH="1" rot="5400000">
            <a:off x="-2414600" y="2454925"/>
            <a:ext cx="5100000" cy="282900"/>
          </a:xfrm>
          <a:prstGeom prst="rect">
            <a:avLst/>
          </a:prstGeom>
          <a:solidFill>
            <a:schemeClr val="accent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extLst>
    <p:ext uri="{DCECCB84-F9BA-43D5-87BE-67443E8EF086}">
      <p15:sldGuideLst>
        <p15:guide id="1" orient="horz" pos="336">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p:cSld name="ONE_COLUMN_TEXT_2">
    <p:spTree>
      <p:nvGrpSpPr>
        <p:cNvPr id="182" name="Shape 182"/>
        <p:cNvGrpSpPr/>
        <p:nvPr/>
      </p:nvGrpSpPr>
      <p:grpSpPr>
        <a:xfrm>
          <a:off x="0" y="0"/>
          <a:ext cx="0" cy="0"/>
          <a:chOff x="0" y="0"/>
          <a:chExt cx="0" cy="0"/>
        </a:xfrm>
      </p:grpSpPr>
      <p:sp>
        <p:nvSpPr>
          <p:cNvPr id="183" name="Google Shape;183;p110"/>
          <p:cNvSpPr txBox="1"/>
          <p:nvPr/>
        </p:nvSpPr>
        <p:spPr>
          <a:xfrm>
            <a:off x="457200" y="457200"/>
            <a:ext cx="8229600" cy="457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Barlow Condensed"/>
              <a:ea typeface="Barlow Condensed"/>
              <a:cs typeface="Barlow Condensed"/>
              <a:sym typeface="Barlow Condensed"/>
            </a:endParaRPr>
          </a:p>
        </p:txBody>
      </p:sp>
      <p:pic>
        <p:nvPicPr>
          <p:cNvPr id="184" name="Google Shape;184;p110"/>
          <p:cNvPicPr preferRelativeResize="0"/>
          <p:nvPr/>
        </p:nvPicPr>
        <p:blipFill rotWithShape="1">
          <a:blip r:embed="rId2">
            <a:alphaModFix amt="10000"/>
          </a:blip>
          <a:srcRect b="5557" l="0" r="0" t="74812"/>
          <a:stretch/>
        </p:blipFill>
        <p:spPr>
          <a:xfrm>
            <a:off x="0" y="4133850"/>
            <a:ext cx="5143502" cy="1009651"/>
          </a:xfrm>
          <a:prstGeom prst="rect">
            <a:avLst/>
          </a:prstGeom>
          <a:noFill/>
          <a:ln>
            <a:noFill/>
          </a:ln>
        </p:spPr>
      </p:pic>
      <p:pic>
        <p:nvPicPr>
          <p:cNvPr id="185" name="Google Shape;185;p110"/>
          <p:cNvPicPr preferRelativeResize="0"/>
          <p:nvPr/>
        </p:nvPicPr>
        <p:blipFill rotWithShape="1">
          <a:blip r:embed="rId2">
            <a:alphaModFix amt="10000"/>
          </a:blip>
          <a:srcRect b="5570" l="0" r="22221" t="74799"/>
          <a:stretch/>
        </p:blipFill>
        <p:spPr>
          <a:xfrm>
            <a:off x="5143500" y="4133850"/>
            <a:ext cx="4000502" cy="1009651"/>
          </a:xfrm>
          <a:prstGeom prst="rect">
            <a:avLst/>
          </a:prstGeom>
          <a:noFill/>
          <a:ln>
            <a:noFill/>
          </a:ln>
        </p:spPr>
      </p:pic>
      <p:sp>
        <p:nvSpPr>
          <p:cNvPr id="186" name="Google Shape;186;p110"/>
          <p:cNvSpPr/>
          <p:nvPr/>
        </p:nvSpPr>
        <p:spPr>
          <a:xfrm>
            <a:off x="5715000" y="1371600"/>
            <a:ext cx="3201900" cy="3200400"/>
          </a:xfrm>
          <a:prstGeom prst="ellipse">
            <a:avLst/>
          </a:prstGeom>
          <a:solidFill>
            <a:srgbClr val="222222">
              <a:alpha val="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10"/>
          <p:cNvSpPr/>
          <p:nvPr/>
        </p:nvSpPr>
        <p:spPr>
          <a:xfrm>
            <a:off x="2932214" y="1371600"/>
            <a:ext cx="3201900" cy="3200400"/>
          </a:xfrm>
          <a:prstGeom prst="ellipse">
            <a:avLst/>
          </a:prstGeom>
          <a:solidFill>
            <a:srgbClr val="222222">
              <a:alpha val="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110"/>
          <p:cNvSpPr/>
          <p:nvPr/>
        </p:nvSpPr>
        <p:spPr>
          <a:xfrm>
            <a:off x="228600" y="1371600"/>
            <a:ext cx="3201900" cy="3200400"/>
          </a:xfrm>
          <a:prstGeom prst="ellipse">
            <a:avLst/>
          </a:prstGeom>
          <a:solidFill>
            <a:srgbClr val="222222">
              <a:alpha val="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1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110"/>
          <p:cNvSpPr txBox="1"/>
          <p:nvPr>
            <p:ph idx="1" type="subTitle"/>
          </p:nvPr>
        </p:nvSpPr>
        <p:spPr>
          <a:xfrm>
            <a:off x="592050" y="2619375"/>
            <a:ext cx="2475000" cy="4572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SzPts val="800"/>
              <a:buFont typeface="Barlow Condensed SemiBold"/>
              <a:buNone/>
              <a:defRPr>
                <a:latin typeface="Barlow Condensed SemiBold"/>
                <a:ea typeface="Barlow Condensed SemiBold"/>
                <a:cs typeface="Barlow Condensed SemiBold"/>
                <a:sym typeface="Barlow Condensed SemiBold"/>
              </a:defRPr>
            </a:lvl1pPr>
            <a:lvl2pPr lvl="1"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algn="l">
              <a:lnSpc>
                <a:spcPct val="115000"/>
              </a:lnSpc>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191" name="Google Shape;191;p110"/>
          <p:cNvSpPr txBox="1"/>
          <p:nvPr>
            <p:ph idx="2" type="subTitle"/>
          </p:nvPr>
        </p:nvSpPr>
        <p:spPr>
          <a:xfrm>
            <a:off x="728400" y="2895600"/>
            <a:ext cx="2202300" cy="4572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SzPts val="700"/>
              <a:buNone/>
              <a:defRPr sz="1100"/>
            </a:lvl1pPr>
            <a:lvl2pPr lvl="1" algn="l">
              <a:lnSpc>
                <a:spcPct val="115000"/>
              </a:lnSpc>
              <a:spcBef>
                <a:spcPts val="1000"/>
              </a:spcBef>
              <a:spcAft>
                <a:spcPts val="0"/>
              </a:spcAft>
              <a:buSzPts val="1100"/>
              <a:buNone/>
              <a:defRPr sz="1100"/>
            </a:lvl2pPr>
            <a:lvl3pPr lvl="2" algn="l">
              <a:lnSpc>
                <a:spcPct val="115000"/>
              </a:lnSpc>
              <a:spcBef>
                <a:spcPts val="1000"/>
              </a:spcBef>
              <a:spcAft>
                <a:spcPts val="0"/>
              </a:spcAft>
              <a:buSzPts val="1100"/>
              <a:buNone/>
              <a:defRPr sz="1100"/>
            </a:lvl3pPr>
            <a:lvl4pPr lvl="3" algn="l">
              <a:lnSpc>
                <a:spcPct val="115000"/>
              </a:lnSpc>
              <a:spcBef>
                <a:spcPts val="1000"/>
              </a:spcBef>
              <a:spcAft>
                <a:spcPts val="0"/>
              </a:spcAft>
              <a:buSzPts val="1100"/>
              <a:buNone/>
              <a:defRPr sz="1100"/>
            </a:lvl4pPr>
            <a:lvl5pPr lvl="4" algn="l">
              <a:lnSpc>
                <a:spcPct val="115000"/>
              </a:lnSpc>
              <a:spcBef>
                <a:spcPts val="1000"/>
              </a:spcBef>
              <a:spcAft>
                <a:spcPts val="0"/>
              </a:spcAft>
              <a:buSzPts val="1100"/>
              <a:buNone/>
              <a:defRPr sz="1100"/>
            </a:lvl5pPr>
            <a:lvl6pPr lvl="5" algn="l">
              <a:lnSpc>
                <a:spcPct val="115000"/>
              </a:lnSpc>
              <a:spcBef>
                <a:spcPts val="1000"/>
              </a:spcBef>
              <a:spcAft>
                <a:spcPts val="0"/>
              </a:spcAft>
              <a:buSzPts val="1100"/>
              <a:buNone/>
              <a:defRPr sz="1100"/>
            </a:lvl6pPr>
            <a:lvl7pPr lvl="6" algn="l">
              <a:lnSpc>
                <a:spcPct val="115000"/>
              </a:lnSpc>
              <a:spcBef>
                <a:spcPts val="1000"/>
              </a:spcBef>
              <a:spcAft>
                <a:spcPts val="0"/>
              </a:spcAft>
              <a:buSzPts val="1100"/>
              <a:buNone/>
              <a:defRPr sz="1100"/>
            </a:lvl7pPr>
            <a:lvl8pPr lvl="7" algn="l">
              <a:lnSpc>
                <a:spcPct val="115000"/>
              </a:lnSpc>
              <a:spcBef>
                <a:spcPts val="1000"/>
              </a:spcBef>
              <a:spcAft>
                <a:spcPts val="0"/>
              </a:spcAft>
              <a:buSzPts val="1100"/>
              <a:buNone/>
              <a:defRPr sz="1100"/>
            </a:lvl8pPr>
            <a:lvl9pPr lvl="8" algn="l">
              <a:lnSpc>
                <a:spcPct val="115000"/>
              </a:lnSpc>
              <a:spcBef>
                <a:spcPts val="1000"/>
              </a:spcBef>
              <a:spcAft>
                <a:spcPts val="1000"/>
              </a:spcAft>
              <a:buSzPts val="1100"/>
              <a:buNone/>
              <a:defRPr sz="1100"/>
            </a:lvl9pPr>
          </a:lstStyle>
          <a:p/>
        </p:txBody>
      </p:sp>
      <p:sp>
        <p:nvSpPr>
          <p:cNvPr id="192" name="Google Shape;192;p110"/>
          <p:cNvSpPr txBox="1"/>
          <p:nvPr>
            <p:ph idx="3" type="subTitle"/>
          </p:nvPr>
        </p:nvSpPr>
        <p:spPr>
          <a:xfrm>
            <a:off x="3295664" y="2619375"/>
            <a:ext cx="2475000" cy="4572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SzPts val="800"/>
              <a:buFont typeface="Barlow Condensed SemiBold"/>
              <a:buNone/>
              <a:defRPr>
                <a:latin typeface="Barlow Condensed SemiBold"/>
                <a:ea typeface="Barlow Condensed SemiBold"/>
                <a:cs typeface="Barlow Condensed SemiBold"/>
                <a:sym typeface="Barlow Condensed SemiBold"/>
              </a:defRPr>
            </a:lvl1pPr>
            <a:lvl2pPr lvl="1"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algn="l">
              <a:lnSpc>
                <a:spcPct val="115000"/>
              </a:lnSpc>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193" name="Google Shape;193;p110"/>
          <p:cNvSpPr txBox="1"/>
          <p:nvPr>
            <p:ph idx="4" type="subTitle"/>
          </p:nvPr>
        </p:nvSpPr>
        <p:spPr>
          <a:xfrm>
            <a:off x="3432014" y="2895600"/>
            <a:ext cx="2202300" cy="4572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SzPts val="700"/>
              <a:buNone/>
              <a:defRPr sz="1100"/>
            </a:lvl1pPr>
            <a:lvl2pPr lvl="1" algn="l">
              <a:lnSpc>
                <a:spcPct val="115000"/>
              </a:lnSpc>
              <a:spcBef>
                <a:spcPts val="1000"/>
              </a:spcBef>
              <a:spcAft>
                <a:spcPts val="0"/>
              </a:spcAft>
              <a:buSzPts val="1100"/>
              <a:buNone/>
              <a:defRPr sz="1100"/>
            </a:lvl2pPr>
            <a:lvl3pPr lvl="2" algn="l">
              <a:lnSpc>
                <a:spcPct val="115000"/>
              </a:lnSpc>
              <a:spcBef>
                <a:spcPts val="1000"/>
              </a:spcBef>
              <a:spcAft>
                <a:spcPts val="0"/>
              </a:spcAft>
              <a:buSzPts val="1100"/>
              <a:buNone/>
              <a:defRPr sz="1100"/>
            </a:lvl3pPr>
            <a:lvl4pPr lvl="3" algn="l">
              <a:lnSpc>
                <a:spcPct val="115000"/>
              </a:lnSpc>
              <a:spcBef>
                <a:spcPts val="1000"/>
              </a:spcBef>
              <a:spcAft>
                <a:spcPts val="0"/>
              </a:spcAft>
              <a:buSzPts val="1100"/>
              <a:buNone/>
              <a:defRPr sz="1100"/>
            </a:lvl4pPr>
            <a:lvl5pPr lvl="4" algn="l">
              <a:lnSpc>
                <a:spcPct val="115000"/>
              </a:lnSpc>
              <a:spcBef>
                <a:spcPts val="1000"/>
              </a:spcBef>
              <a:spcAft>
                <a:spcPts val="0"/>
              </a:spcAft>
              <a:buSzPts val="1100"/>
              <a:buNone/>
              <a:defRPr sz="1100"/>
            </a:lvl5pPr>
            <a:lvl6pPr lvl="5" algn="l">
              <a:lnSpc>
                <a:spcPct val="115000"/>
              </a:lnSpc>
              <a:spcBef>
                <a:spcPts val="1000"/>
              </a:spcBef>
              <a:spcAft>
                <a:spcPts val="0"/>
              </a:spcAft>
              <a:buSzPts val="1100"/>
              <a:buNone/>
              <a:defRPr sz="1100"/>
            </a:lvl6pPr>
            <a:lvl7pPr lvl="6" algn="l">
              <a:lnSpc>
                <a:spcPct val="115000"/>
              </a:lnSpc>
              <a:spcBef>
                <a:spcPts val="1000"/>
              </a:spcBef>
              <a:spcAft>
                <a:spcPts val="0"/>
              </a:spcAft>
              <a:buSzPts val="1100"/>
              <a:buNone/>
              <a:defRPr sz="1100"/>
            </a:lvl7pPr>
            <a:lvl8pPr lvl="7" algn="l">
              <a:lnSpc>
                <a:spcPct val="115000"/>
              </a:lnSpc>
              <a:spcBef>
                <a:spcPts val="1000"/>
              </a:spcBef>
              <a:spcAft>
                <a:spcPts val="0"/>
              </a:spcAft>
              <a:buSzPts val="1100"/>
              <a:buNone/>
              <a:defRPr sz="1100"/>
            </a:lvl8pPr>
            <a:lvl9pPr lvl="8" algn="l">
              <a:lnSpc>
                <a:spcPct val="115000"/>
              </a:lnSpc>
              <a:spcBef>
                <a:spcPts val="1000"/>
              </a:spcBef>
              <a:spcAft>
                <a:spcPts val="1000"/>
              </a:spcAft>
              <a:buSzPts val="1100"/>
              <a:buNone/>
              <a:defRPr sz="1100"/>
            </a:lvl9pPr>
          </a:lstStyle>
          <a:p/>
        </p:txBody>
      </p:sp>
      <p:sp>
        <p:nvSpPr>
          <p:cNvPr id="194" name="Google Shape;194;p110"/>
          <p:cNvSpPr txBox="1"/>
          <p:nvPr>
            <p:ph idx="5" type="subTitle"/>
          </p:nvPr>
        </p:nvSpPr>
        <p:spPr>
          <a:xfrm>
            <a:off x="6078450" y="2619375"/>
            <a:ext cx="2475000" cy="4572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SzPts val="800"/>
              <a:buFont typeface="Barlow Condensed SemiBold"/>
              <a:buNone/>
              <a:defRPr>
                <a:latin typeface="Barlow Condensed SemiBold"/>
                <a:ea typeface="Barlow Condensed SemiBold"/>
                <a:cs typeface="Barlow Condensed SemiBold"/>
                <a:sym typeface="Barlow Condensed SemiBold"/>
              </a:defRPr>
            </a:lvl1pPr>
            <a:lvl2pPr lvl="1"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algn="l">
              <a:lnSpc>
                <a:spcPct val="115000"/>
              </a:lnSpc>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195" name="Google Shape;195;p110"/>
          <p:cNvSpPr txBox="1"/>
          <p:nvPr>
            <p:ph idx="6" type="subTitle"/>
          </p:nvPr>
        </p:nvSpPr>
        <p:spPr>
          <a:xfrm>
            <a:off x="6214800" y="2895600"/>
            <a:ext cx="2202300" cy="4572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SzPts val="700"/>
              <a:buNone/>
              <a:defRPr sz="1100"/>
            </a:lvl1pPr>
            <a:lvl2pPr lvl="1" algn="l">
              <a:lnSpc>
                <a:spcPct val="115000"/>
              </a:lnSpc>
              <a:spcBef>
                <a:spcPts val="1000"/>
              </a:spcBef>
              <a:spcAft>
                <a:spcPts val="0"/>
              </a:spcAft>
              <a:buSzPts val="1100"/>
              <a:buNone/>
              <a:defRPr sz="1100"/>
            </a:lvl2pPr>
            <a:lvl3pPr lvl="2" algn="l">
              <a:lnSpc>
                <a:spcPct val="115000"/>
              </a:lnSpc>
              <a:spcBef>
                <a:spcPts val="1000"/>
              </a:spcBef>
              <a:spcAft>
                <a:spcPts val="0"/>
              </a:spcAft>
              <a:buSzPts val="1100"/>
              <a:buNone/>
              <a:defRPr sz="1100"/>
            </a:lvl3pPr>
            <a:lvl4pPr lvl="3" algn="l">
              <a:lnSpc>
                <a:spcPct val="115000"/>
              </a:lnSpc>
              <a:spcBef>
                <a:spcPts val="1000"/>
              </a:spcBef>
              <a:spcAft>
                <a:spcPts val="0"/>
              </a:spcAft>
              <a:buSzPts val="1100"/>
              <a:buNone/>
              <a:defRPr sz="1100"/>
            </a:lvl4pPr>
            <a:lvl5pPr lvl="4" algn="l">
              <a:lnSpc>
                <a:spcPct val="115000"/>
              </a:lnSpc>
              <a:spcBef>
                <a:spcPts val="1000"/>
              </a:spcBef>
              <a:spcAft>
                <a:spcPts val="0"/>
              </a:spcAft>
              <a:buSzPts val="1100"/>
              <a:buNone/>
              <a:defRPr sz="1100"/>
            </a:lvl5pPr>
            <a:lvl6pPr lvl="5" algn="l">
              <a:lnSpc>
                <a:spcPct val="115000"/>
              </a:lnSpc>
              <a:spcBef>
                <a:spcPts val="1000"/>
              </a:spcBef>
              <a:spcAft>
                <a:spcPts val="0"/>
              </a:spcAft>
              <a:buSzPts val="1100"/>
              <a:buNone/>
              <a:defRPr sz="1100"/>
            </a:lvl6pPr>
            <a:lvl7pPr lvl="6" algn="l">
              <a:lnSpc>
                <a:spcPct val="115000"/>
              </a:lnSpc>
              <a:spcBef>
                <a:spcPts val="1000"/>
              </a:spcBef>
              <a:spcAft>
                <a:spcPts val="0"/>
              </a:spcAft>
              <a:buSzPts val="1100"/>
              <a:buNone/>
              <a:defRPr sz="1100"/>
            </a:lvl7pPr>
            <a:lvl8pPr lvl="7" algn="l">
              <a:lnSpc>
                <a:spcPct val="115000"/>
              </a:lnSpc>
              <a:spcBef>
                <a:spcPts val="1000"/>
              </a:spcBef>
              <a:spcAft>
                <a:spcPts val="0"/>
              </a:spcAft>
              <a:buSzPts val="1100"/>
              <a:buNone/>
              <a:defRPr sz="1100"/>
            </a:lvl8pPr>
            <a:lvl9pPr lvl="8" algn="l">
              <a:lnSpc>
                <a:spcPct val="115000"/>
              </a:lnSpc>
              <a:spcBef>
                <a:spcPts val="1000"/>
              </a:spcBef>
              <a:spcAft>
                <a:spcPts val="1000"/>
              </a:spcAft>
              <a:buSzPts val="1100"/>
              <a:buNone/>
              <a:defRPr sz="1100"/>
            </a:lvl9pPr>
          </a:lstStyle>
          <a:p/>
        </p:txBody>
      </p:sp>
      <p:pic>
        <p:nvPicPr>
          <p:cNvPr descr="GA-Cog-900.png" id="196" name="Google Shape;196;p110"/>
          <p:cNvPicPr preferRelativeResize="0"/>
          <p:nvPr/>
        </p:nvPicPr>
        <p:blipFill rotWithShape="1">
          <a:blip r:embed="rId3">
            <a:alphaModFix/>
          </a:blip>
          <a:srcRect b="0" l="0" r="0" t="0"/>
          <a:stretch/>
        </p:blipFill>
        <p:spPr>
          <a:xfrm>
            <a:off x="8370750" y="4663157"/>
            <a:ext cx="316051" cy="316051"/>
          </a:xfrm>
          <a:prstGeom prst="rect">
            <a:avLst/>
          </a:prstGeom>
          <a:noFill/>
          <a:ln>
            <a:noFill/>
          </a:ln>
        </p:spPr>
      </p:pic>
      <p:grpSp>
        <p:nvGrpSpPr>
          <p:cNvPr id="197" name="Google Shape;197;p110"/>
          <p:cNvGrpSpPr/>
          <p:nvPr/>
        </p:nvGrpSpPr>
        <p:grpSpPr>
          <a:xfrm>
            <a:off x="1511463" y="1659213"/>
            <a:ext cx="636174" cy="636174"/>
            <a:chOff x="1424700" y="1503963"/>
            <a:chExt cx="924000" cy="924000"/>
          </a:xfrm>
        </p:grpSpPr>
        <p:pic>
          <p:nvPicPr>
            <p:cNvPr id="198" name="Google Shape;198;p110"/>
            <p:cNvPicPr preferRelativeResize="0"/>
            <p:nvPr/>
          </p:nvPicPr>
          <p:blipFill rotWithShape="1">
            <a:blip r:embed="rId4">
              <a:alphaModFix/>
            </a:blip>
            <a:srcRect b="0" l="0" r="0" t="0"/>
            <a:stretch/>
          </p:blipFill>
          <p:spPr>
            <a:xfrm>
              <a:off x="1463790" y="1600200"/>
              <a:ext cx="731520" cy="731520"/>
            </a:xfrm>
            <a:prstGeom prst="rect">
              <a:avLst/>
            </a:prstGeom>
            <a:noFill/>
            <a:ln>
              <a:noFill/>
            </a:ln>
          </p:spPr>
        </p:pic>
        <p:sp>
          <p:nvSpPr>
            <p:cNvPr id="199" name="Google Shape;199;p110"/>
            <p:cNvSpPr/>
            <p:nvPr/>
          </p:nvSpPr>
          <p:spPr>
            <a:xfrm>
              <a:off x="1424700" y="1503963"/>
              <a:ext cx="924000" cy="924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 name="Google Shape;200;p110"/>
          <p:cNvGrpSpPr/>
          <p:nvPr/>
        </p:nvGrpSpPr>
        <p:grpSpPr>
          <a:xfrm>
            <a:off x="4215077" y="1659213"/>
            <a:ext cx="636174" cy="636174"/>
            <a:chOff x="1424700" y="1503963"/>
            <a:chExt cx="924000" cy="924000"/>
          </a:xfrm>
        </p:grpSpPr>
        <p:pic>
          <p:nvPicPr>
            <p:cNvPr id="201" name="Google Shape;201;p110"/>
            <p:cNvPicPr preferRelativeResize="0"/>
            <p:nvPr/>
          </p:nvPicPr>
          <p:blipFill rotWithShape="1">
            <a:blip r:embed="rId4">
              <a:alphaModFix/>
            </a:blip>
            <a:srcRect b="0" l="0" r="0" t="0"/>
            <a:stretch/>
          </p:blipFill>
          <p:spPr>
            <a:xfrm>
              <a:off x="1463790" y="1600200"/>
              <a:ext cx="731520" cy="731520"/>
            </a:xfrm>
            <a:prstGeom prst="rect">
              <a:avLst/>
            </a:prstGeom>
            <a:noFill/>
            <a:ln>
              <a:noFill/>
            </a:ln>
          </p:spPr>
        </p:pic>
        <p:sp>
          <p:nvSpPr>
            <p:cNvPr id="202" name="Google Shape;202;p110"/>
            <p:cNvSpPr/>
            <p:nvPr/>
          </p:nvSpPr>
          <p:spPr>
            <a:xfrm>
              <a:off x="1424700" y="1503963"/>
              <a:ext cx="924000" cy="924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 name="Google Shape;203;p110"/>
          <p:cNvGrpSpPr/>
          <p:nvPr/>
        </p:nvGrpSpPr>
        <p:grpSpPr>
          <a:xfrm>
            <a:off x="6997863" y="1659213"/>
            <a:ext cx="636174" cy="636174"/>
            <a:chOff x="1424700" y="1503963"/>
            <a:chExt cx="924000" cy="924000"/>
          </a:xfrm>
        </p:grpSpPr>
        <p:pic>
          <p:nvPicPr>
            <p:cNvPr id="204" name="Google Shape;204;p110"/>
            <p:cNvPicPr preferRelativeResize="0"/>
            <p:nvPr/>
          </p:nvPicPr>
          <p:blipFill rotWithShape="1">
            <a:blip r:embed="rId4">
              <a:alphaModFix/>
            </a:blip>
            <a:srcRect b="0" l="0" r="0" t="0"/>
            <a:stretch/>
          </p:blipFill>
          <p:spPr>
            <a:xfrm>
              <a:off x="1463790" y="1600200"/>
              <a:ext cx="731520" cy="731520"/>
            </a:xfrm>
            <a:prstGeom prst="rect">
              <a:avLst/>
            </a:prstGeom>
            <a:noFill/>
            <a:ln>
              <a:noFill/>
            </a:ln>
          </p:spPr>
        </p:pic>
        <p:sp>
          <p:nvSpPr>
            <p:cNvPr id="205" name="Google Shape;205;p110"/>
            <p:cNvSpPr/>
            <p:nvPr/>
          </p:nvSpPr>
          <p:spPr>
            <a:xfrm>
              <a:off x="1424700" y="1503963"/>
              <a:ext cx="924000" cy="924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up Exercise 3 WH">
  <p:cSld name="TITLE_1_1_1_2_1_1_2_1_1_2">
    <p:bg>
      <p:bgPr>
        <a:solidFill>
          <a:schemeClr val="lt1"/>
        </a:solidFill>
      </p:bgPr>
    </p:bg>
    <p:spTree>
      <p:nvGrpSpPr>
        <p:cNvPr id="206" name="Shape 206"/>
        <p:cNvGrpSpPr/>
        <p:nvPr/>
      </p:nvGrpSpPr>
      <p:grpSpPr>
        <a:xfrm>
          <a:off x="0" y="0"/>
          <a:ext cx="0" cy="0"/>
          <a:chOff x="0" y="0"/>
          <a:chExt cx="0" cy="0"/>
        </a:xfrm>
      </p:grpSpPr>
      <p:sp>
        <p:nvSpPr>
          <p:cNvPr id="207" name="Google Shape;207;p11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208" name="Google Shape;208;p111"/>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209" name="Google Shape;209;p111"/>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grpSp>
        <p:nvGrpSpPr>
          <p:cNvPr id="210" name="Google Shape;210;p111"/>
          <p:cNvGrpSpPr/>
          <p:nvPr/>
        </p:nvGrpSpPr>
        <p:grpSpPr>
          <a:xfrm>
            <a:off x="8200808" y="210957"/>
            <a:ext cx="654900" cy="645309"/>
            <a:chOff x="8200808" y="134757"/>
            <a:chExt cx="654900" cy="645309"/>
          </a:xfrm>
        </p:grpSpPr>
        <p:sp>
          <p:nvSpPr>
            <p:cNvPr id="211" name="Google Shape;211;p111"/>
            <p:cNvSpPr/>
            <p:nvPr/>
          </p:nvSpPr>
          <p:spPr>
            <a:xfrm flipH="1" rot="5403199">
              <a:off x="8205908" y="130261"/>
              <a:ext cx="644700" cy="654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Barlow Condensed"/>
                <a:ea typeface="Barlow Condensed"/>
                <a:cs typeface="Barlow Condensed"/>
                <a:sym typeface="Barlow Condensed"/>
              </a:endParaRPr>
            </a:p>
          </p:txBody>
        </p:sp>
        <p:cxnSp>
          <p:nvCxnSpPr>
            <p:cNvPr id="212" name="Google Shape;212;p111"/>
            <p:cNvCxnSpPr>
              <a:endCxn id="211" idx="0"/>
            </p:cNvCxnSpPr>
            <p:nvPr/>
          </p:nvCxnSpPr>
          <p:spPr>
            <a:xfrm>
              <a:off x="8518808" y="137315"/>
              <a:ext cx="336600" cy="320400"/>
            </a:xfrm>
            <a:prstGeom prst="curvedConnector3">
              <a:avLst>
                <a:gd fmla="val 83442" name="adj1"/>
              </a:avLst>
            </a:prstGeom>
            <a:noFill/>
            <a:ln cap="flat" cmpd="sng" w="28575">
              <a:solidFill>
                <a:schemeClr val="accent2"/>
              </a:solidFill>
              <a:prstDash val="solid"/>
              <a:round/>
              <a:headEnd len="sm" w="sm" type="none"/>
              <a:tailEnd len="med" w="med" type="oval"/>
            </a:ln>
          </p:spPr>
        </p:cxnSp>
      </p:grpSp>
      <p:sp>
        <p:nvSpPr>
          <p:cNvPr id="213" name="Google Shape;213;p111"/>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214" name="Google Shape;214;p111"/>
          <p:cNvSpPr txBox="1"/>
          <p:nvPr/>
        </p:nvSpPr>
        <p:spPr>
          <a:xfrm>
            <a:off x="8123925" y="210950"/>
            <a:ext cx="809700" cy="6453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0" i="0" sz="1000" u="none" cap="none" strike="noStrike">
              <a:solidFill>
                <a:schemeClr val="lt1"/>
              </a:solidFill>
              <a:latin typeface="Barlow Condensed"/>
              <a:ea typeface="Barlow Condensed"/>
              <a:cs typeface="Barlow Condensed"/>
              <a:sym typeface="Barlow Condensed"/>
            </a:endParaRPr>
          </a:p>
        </p:txBody>
      </p:sp>
      <p:sp>
        <p:nvSpPr>
          <p:cNvPr id="215" name="Google Shape;215;p111"/>
          <p:cNvSpPr txBox="1"/>
          <p:nvPr/>
        </p:nvSpPr>
        <p:spPr>
          <a:xfrm>
            <a:off x="457200" y="312925"/>
            <a:ext cx="22347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GROUP EXERCISE:</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216" name="Google Shape;216;p111"/>
          <p:cNvSpPr txBox="1"/>
          <p:nvPr>
            <p:ph type="ctrTitle"/>
          </p:nvPr>
        </p:nvSpPr>
        <p:spPr>
          <a:xfrm>
            <a:off x="2691900" y="338328"/>
            <a:ext cx="43188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217" name="Google Shape;217;p111"/>
          <p:cNvSpPr txBox="1"/>
          <p:nvPr/>
        </p:nvSpPr>
        <p:spPr>
          <a:xfrm flipH="1" rot="5400000">
            <a:off x="4518200" y="-4518050"/>
            <a:ext cx="108900" cy="9145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18" name="Google Shape;218;p111"/>
          <p:cNvSpPr txBox="1"/>
          <p:nvPr/>
        </p:nvSpPr>
        <p:spPr>
          <a:xfrm flipH="1" rot="5400000">
            <a:off x="-2414600" y="2454925"/>
            <a:ext cx="5100000" cy="2829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TITLE_AND_BODY_8_2_2_1">
    <p:bg>
      <p:bgPr>
        <a:solidFill>
          <a:schemeClr val="dk1"/>
        </a:solidFill>
      </p:bgPr>
    </p:bg>
    <p:spTree>
      <p:nvGrpSpPr>
        <p:cNvPr id="219" name="Shape 219"/>
        <p:cNvGrpSpPr/>
        <p:nvPr/>
      </p:nvGrpSpPr>
      <p:grpSpPr>
        <a:xfrm>
          <a:off x="0" y="0"/>
          <a:ext cx="0" cy="0"/>
          <a:chOff x="0" y="0"/>
          <a:chExt cx="0" cy="0"/>
        </a:xfrm>
      </p:grpSpPr>
      <p:sp>
        <p:nvSpPr>
          <p:cNvPr id="220" name="Google Shape;220;p112"/>
          <p:cNvSpPr/>
          <p:nvPr/>
        </p:nvSpPr>
        <p:spPr>
          <a:xfrm>
            <a:off x="100" y="4610100"/>
            <a:ext cx="9144000" cy="533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112"/>
          <p:cNvPicPr preferRelativeResize="0"/>
          <p:nvPr/>
        </p:nvPicPr>
        <p:blipFill rotWithShape="1">
          <a:blip r:embed="rId2">
            <a:alphaModFix/>
          </a:blip>
          <a:srcRect b="31601" l="0" r="0" t="42312"/>
          <a:stretch/>
        </p:blipFill>
        <p:spPr>
          <a:xfrm>
            <a:off x="2494700" y="2300813"/>
            <a:ext cx="4154800" cy="541875"/>
          </a:xfrm>
          <a:prstGeom prst="rect">
            <a:avLst/>
          </a:prstGeom>
          <a:noFill/>
          <a:ln>
            <a:noFill/>
          </a:ln>
        </p:spPr>
      </p:pic>
      <p:sp>
        <p:nvSpPr>
          <p:cNvPr id="222" name="Google Shape;222;p112"/>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223" name="Shape 223"/>
        <p:cNvGrpSpPr/>
        <p:nvPr/>
      </p:nvGrpSpPr>
      <p:grpSpPr>
        <a:xfrm>
          <a:off x="0" y="0"/>
          <a:ext cx="0" cy="0"/>
          <a:chOff x="0" y="0"/>
          <a:chExt cx="0" cy="0"/>
        </a:xfrm>
      </p:grpSpPr>
      <p:pic>
        <p:nvPicPr>
          <p:cNvPr id="224" name="Google Shape;224;p113"/>
          <p:cNvPicPr preferRelativeResize="0"/>
          <p:nvPr/>
        </p:nvPicPr>
        <p:blipFill rotWithShape="1">
          <a:blip r:embed="rId2">
            <a:alphaModFix amt="10000"/>
          </a:blip>
          <a:srcRect b="-33333" l="0" r="-33351" t="0"/>
          <a:stretch/>
        </p:blipFill>
        <p:spPr>
          <a:xfrm>
            <a:off x="3329050" y="1168750"/>
            <a:ext cx="6858900" cy="6858000"/>
          </a:xfrm>
          <a:prstGeom prst="ellipse">
            <a:avLst/>
          </a:prstGeom>
          <a:noFill/>
          <a:ln>
            <a:noFill/>
          </a:ln>
        </p:spPr>
      </p:pic>
      <p:sp>
        <p:nvSpPr>
          <p:cNvPr id="225" name="Google Shape;225;p113"/>
          <p:cNvSpPr/>
          <p:nvPr/>
        </p:nvSpPr>
        <p:spPr>
          <a:xfrm>
            <a:off x="0" y="4524625"/>
            <a:ext cx="2451600" cy="6189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13"/>
          <p:cNvSpPr txBox="1"/>
          <p:nvPr>
            <p:ph type="ctrTitle"/>
          </p:nvPr>
        </p:nvSpPr>
        <p:spPr>
          <a:xfrm>
            <a:off x="685800" y="3036100"/>
            <a:ext cx="4731000" cy="2697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1600"/>
              <a:buFont typeface="Barlow Condensed"/>
              <a:buNone/>
              <a:defRPr b="1" sz="1600">
                <a:solidFill>
                  <a:schemeClr val="lt1"/>
                </a:solidFill>
                <a:latin typeface="Barlow Condensed"/>
                <a:ea typeface="Barlow Condensed"/>
                <a:cs typeface="Barlow Condensed"/>
                <a:sym typeface="Barlow Condensed"/>
              </a:defRPr>
            </a:lvl1pPr>
            <a:lvl2pPr lvl="1" algn="r">
              <a:lnSpc>
                <a:spcPct val="100000"/>
              </a:lnSpc>
              <a:spcBef>
                <a:spcPts val="0"/>
              </a:spcBef>
              <a:spcAft>
                <a:spcPts val="0"/>
              </a:spcAft>
              <a:buSzPts val="1600"/>
              <a:buFont typeface="Barlow Condensed"/>
              <a:buNone/>
              <a:defRPr b="1" sz="1600">
                <a:latin typeface="Barlow Condensed"/>
                <a:ea typeface="Barlow Condensed"/>
                <a:cs typeface="Barlow Condensed"/>
                <a:sym typeface="Barlow Condensed"/>
              </a:defRPr>
            </a:lvl2pPr>
            <a:lvl3pPr lvl="2" algn="r">
              <a:lnSpc>
                <a:spcPct val="100000"/>
              </a:lnSpc>
              <a:spcBef>
                <a:spcPts val="0"/>
              </a:spcBef>
              <a:spcAft>
                <a:spcPts val="0"/>
              </a:spcAft>
              <a:buSzPts val="1600"/>
              <a:buFont typeface="Barlow Condensed"/>
              <a:buNone/>
              <a:defRPr b="1" sz="1600">
                <a:latin typeface="Barlow Condensed"/>
                <a:ea typeface="Barlow Condensed"/>
                <a:cs typeface="Barlow Condensed"/>
                <a:sym typeface="Barlow Condensed"/>
              </a:defRPr>
            </a:lvl3pPr>
            <a:lvl4pPr lvl="3" algn="r">
              <a:lnSpc>
                <a:spcPct val="100000"/>
              </a:lnSpc>
              <a:spcBef>
                <a:spcPts val="0"/>
              </a:spcBef>
              <a:spcAft>
                <a:spcPts val="0"/>
              </a:spcAft>
              <a:buSzPts val="1600"/>
              <a:buFont typeface="Barlow Condensed"/>
              <a:buNone/>
              <a:defRPr b="1" sz="1600">
                <a:latin typeface="Barlow Condensed"/>
                <a:ea typeface="Barlow Condensed"/>
                <a:cs typeface="Barlow Condensed"/>
                <a:sym typeface="Barlow Condensed"/>
              </a:defRPr>
            </a:lvl4pPr>
            <a:lvl5pPr lvl="4" algn="r">
              <a:lnSpc>
                <a:spcPct val="100000"/>
              </a:lnSpc>
              <a:spcBef>
                <a:spcPts val="0"/>
              </a:spcBef>
              <a:spcAft>
                <a:spcPts val="0"/>
              </a:spcAft>
              <a:buSzPts val="1600"/>
              <a:buFont typeface="Barlow Condensed"/>
              <a:buNone/>
              <a:defRPr b="1" sz="1600">
                <a:latin typeface="Barlow Condensed"/>
                <a:ea typeface="Barlow Condensed"/>
                <a:cs typeface="Barlow Condensed"/>
                <a:sym typeface="Barlow Condensed"/>
              </a:defRPr>
            </a:lvl5pPr>
            <a:lvl6pPr lvl="5" algn="r">
              <a:lnSpc>
                <a:spcPct val="100000"/>
              </a:lnSpc>
              <a:spcBef>
                <a:spcPts val="0"/>
              </a:spcBef>
              <a:spcAft>
                <a:spcPts val="0"/>
              </a:spcAft>
              <a:buSzPts val="1600"/>
              <a:buFont typeface="Barlow Condensed"/>
              <a:buNone/>
              <a:defRPr b="1" sz="1600">
                <a:latin typeface="Barlow Condensed"/>
                <a:ea typeface="Barlow Condensed"/>
                <a:cs typeface="Barlow Condensed"/>
                <a:sym typeface="Barlow Condensed"/>
              </a:defRPr>
            </a:lvl6pPr>
            <a:lvl7pPr lvl="6" algn="r">
              <a:lnSpc>
                <a:spcPct val="100000"/>
              </a:lnSpc>
              <a:spcBef>
                <a:spcPts val="0"/>
              </a:spcBef>
              <a:spcAft>
                <a:spcPts val="0"/>
              </a:spcAft>
              <a:buSzPts val="1600"/>
              <a:buFont typeface="Barlow Condensed"/>
              <a:buNone/>
              <a:defRPr b="1" sz="1600">
                <a:latin typeface="Barlow Condensed"/>
                <a:ea typeface="Barlow Condensed"/>
                <a:cs typeface="Barlow Condensed"/>
                <a:sym typeface="Barlow Condensed"/>
              </a:defRPr>
            </a:lvl7pPr>
            <a:lvl8pPr lvl="7" algn="r">
              <a:lnSpc>
                <a:spcPct val="100000"/>
              </a:lnSpc>
              <a:spcBef>
                <a:spcPts val="0"/>
              </a:spcBef>
              <a:spcAft>
                <a:spcPts val="0"/>
              </a:spcAft>
              <a:buSzPts val="1600"/>
              <a:buFont typeface="Barlow Condensed"/>
              <a:buNone/>
              <a:defRPr b="1" sz="1600">
                <a:latin typeface="Barlow Condensed"/>
                <a:ea typeface="Barlow Condensed"/>
                <a:cs typeface="Barlow Condensed"/>
                <a:sym typeface="Barlow Condensed"/>
              </a:defRPr>
            </a:lvl8pPr>
            <a:lvl9pPr lvl="8" algn="r">
              <a:lnSpc>
                <a:spcPct val="100000"/>
              </a:lnSpc>
              <a:spcBef>
                <a:spcPts val="0"/>
              </a:spcBef>
              <a:spcAft>
                <a:spcPts val="0"/>
              </a:spcAft>
              <a:buSzPts val="1600"/>
              <a:buFont typeface="Barlow Condensed"/>
              <a:buNone/>
              <a:defRPr b="1" sz="1600">
                <a:latin typeface="Barlow Condensed"/>
                <a:ea typeface="Barlow Condensed"/>
                <a:cs typeface="Barlow Condensed"/>
                <a:sym typeface="Barlow Condensed"/>
              </a:defRPr>
            </a:lvl9pPr>
          </a:lstStyle>
          <a:p/>
        </p:txBody>
      </p:sp>
      <p:sp>
        <p:nvSpPr>
          <p:cNvPr id="227" name="Google Shape;227;p113"/>
          <p:cNvSpPr txBox="1"/>
          <p:nvPr>
            <p:ph idx="1" type="subTitle"/>
          </p:nvPr>
        </p:nvSpPr>
        <p:spPr>
          <a:xfrm>
            <a:off x="4892040" y="4620986"/>
            <a:ext cx="3200400" cy="228600"/>
          </a:xfrm>
          <a:prstGeom prst="rect">
            <a:avLst/>
          </a:prstGeom>
          <a:noFill/>
          <a:ln>
            <a:noFill/>
          </a:ln>
        </p:spPr>
        <p:txBody>
          <a:bodyPr anchorCtr="0" anchor="ctr" bIns="0" lIns="0" spcFirstLastPara="1" rIns="0" wrap="square" tIns="0">
            <a:noAutofit/>
          </a:bodyPr>
          <a:lstStyle>
            <a:lvl1pPr lvl="0" algn="r">
              <a:lnSpc>
                <a:spcPct val="115000"/>
              </a:lnSpc>
              <a:spcBef>
                <a:spcPts val="0"/>
              </a:spcBef>
              <a:spcAft>
                <a:spcPts val="0"/>
              </a:spcAft>
              <a:buClr>
                <a:schemeClr val="lt1"/>
              </a:buClr>
              <a:buSzPts val="1100"/>
              <a:buNone/>
              <a:defRPr sz="1100">
                <a:solidFill>
                  <a:schemeClr val="lt1"/>
                </a:solidFill>
              </a:defRPr>
            </a:lvl1pPr>
            <a:lvl2pPr lvl="1" algn="r">
              <a:lnSpc>
                <a:spcPct val="100000"/>
              </a:lnSpc>
              <a:spcBef>
                <a:spcPts val="0"/>
              </a:spcBef>
              <a:spcAft>
                <a:spcPts val="0"/>
              </a:spcAft>
              <a:buSzPts val="1800"/>
              <a:buNone/>
              <a:defRPr sz="1800"/>
            </a:lvl2pPr>
            <a:lvl3pPr lvl="2" algn="r">
              <a:lnSpc>
                <a:spcPct val="100000"/>
              </a:lnSpc>
              <a:spcBef>
                <a:spcPts val="0"/>
              </a:spcBef>
              <a:spcAft>
                <a:spcPts val="0"/>
              </a:spcAft>
              <a:buSzPts val="1800"/>
              <a:buNone/>
              <a:defRPr sz="1800"/>
            </a:lvl3pPr>
            <a:lvl4pPr lvl="3" algn="r">
              <a:lnSpc>
                <a:spcPct val="100000"/>
              </a:lnSpc>
              <a:spcBef>
                <a:spcPts val="0"/>
              </a:spcBef>
              <a:spcAft>
                <a:spcPts val="0"/>
              </a:spcAft>
              <a:buSzPts val="1800"/>
              <a:buNone/>
              <a:defRPr sz="1800"/>
            </a:lvl4pPr>
            <a:lvl5pPr lvl="4" algn="r">
              <a:lnSpc>
                <a:spcPct val="100000"/>
              </a:lnSpc>
              <a:spcBef>
                <a:spcPts val="0"/>
              </a:spcBef>
              <a:spcAft>
                <a:spcPts val="0"/>
              </a:spcAft>
              <a:buSzPts val="1800"/>
              <a:buNone/>
              <a:defRPr sz="1800"/>
            </a:lvl5pPr>
            <a:lvl6pPr lvl="5" algn="r">
              <a:lnSpc>
                <a:spcPct val="100000"/>
              </a:lnSpc>
              <a:spcBef>
                <a:spcPts val="0"/>
              </a:spcBef>
              <a:spcAft>
                <a:spcPts val="0"/>
              </a:spcAft>
              <a:buSzPts val="1800"/>
              <a:buNone/>
              <a:defRPr sz="1800"/>
            </a:lvl6pPr>
            <a:lvl7pPr lvl="6" algn="r">
              <a:lnSpc>
                <a:spcPct val="100000"/>
              </a:lnSpc>
              <a:spcBef>
                <a:spcPts val="0"/>
              </a:spcBef>
              <a:spcAft>
                <a:spcPts val="0"/>
              </a:spcAft>
              <a:buSzPts val="1800"/>
              <a:buNone/>
              <a:defRPr sz="1800"/>
            </a:lvl7pPr>
            <a:lvl8pPr lvl="7" algn="r">
              <a:lnSpc>
                <a:spcPct val="100000"/>
              </a:lnSpc>
              <a:spcBef>
                <a:spcPts val="0"/>
              </a:spcBef>
              <a:spcAft>
                <a:spcPts val="0"/>
              </a:spcAft>
              <a:buSzPts val="1800"/>
              <a:buNone/>
              <a:defRPr sz="1800"/>
            </a:lvl8pPr>
            <a:lvl9pPr lvl="8" algn="r">
              <a:lnSpc>
                <a:spcPct val="100000"/>
              </a:lnSpc>
              <a:spcBef>
                <a:spcPts val="0"/>
              </a:spcBef>
              <a:spcAft>
                <a:spcPts val="0"/>
              </a:spcAft>
              <a:buSzPts val="1800"/>
              <a:buNone/>
              <a:defRPr sz="1800"/>
            </a:lvl9pPr>
          </a:lstStyle>
          <a:p/>
        </p:txBody>
      </p:sp>
      <p:sp>
        <p:nvSpPr>
          <p:cNvPr id="228" name="Google Shape;228;p113"/>
          <p:cNvSpPr/>
          <p:nvPr/>
        </p:nvSpPr>
        <p:spPr>
          <a:xfrm>
            <a:off x="8458200" y="0"/>
            <a:ext cx="685800" cy="5143500"/>
          </a:xfrm>
          <a:prstGeom prst="rect">
            <a:avLst/>
          </a:prstGeom>
          <a:solidFill>
            <a:srgbClr val="E41A2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9" name="Google Shape;229;p113"/>
          <p:cNvGrpSpPr/>
          <p:nvPr/>
        </p:nvGrpSpPr>
        <p:grpSpPr>
          <a:xfrm>
            <a:off x="8668400" y="2593628"/>
            <a:ext cx="265400" cy="2345202"/>
            <a:chOff x="5434475" y="2630351"/>
            <a:chExt cx="265400" cy="2345202"/>
          </a:xfrm>
        </p:grpSpPr>
        <p:pic>
          <p:nvPicPr>
            <p:cNvPr id="230" name="Google Shape;230;p113"/>
            <p:cNvPicPr preferRelativeResize="0"/>
            <p:nvPr/>
          </p:nvPicPr>
          <p:blipFill rotWithShape="1">
            <a:blip r:embed="rId3">
              <a:alphaModFix/>
            </a:blip>
            <a:srcRect b="22951" l="16306" r="4068" t="22306"/>
            <a:stretch/>
          </p:blipFill>
          <p:spPr>
            <a:xfrm rot="-5400000">
              <a:off x="4543963" y="3520863"/>
              <a:ext cx="2046424" cy="265400"/>
            </a:xfrm>
            <a:prstGeom prst="rect">
              <a:avLst/>
            </a:prstGeom>
            <a:noFill/>
            <a:ln>
              <a:noFill/>
            </a:ln>
          </p:spPr>
        </p:pic>
        <p:pic>
          <p:nvPicPr>
            <p:cNvPr descr="General Assembly Logo Transparent" id="231" name="Google Shape;231;p113"/>
            <p:cNvPicPr preferRelativeResize="0"/>
            <p:nvPr/>
          </p:nvPicPr>
          <p:blipFill rotWithShape="1">
            <a:blip r:embed="rId4">
              <a:alphaModFix/>
            </a:blip>
            <a:srcRect b="0" l="0" r="65517" t="0"/>
            <a:stretch/>
          </p:blipFill>
          <p:spPr>
            <a:xfrm rot="-5400000">
              <a:off x="5427967" y="4703747"/>
              <a:ext cx="278436" cy="265176"/>
            </a:xfrm>
            <a:prstGeom prst="rect">
              <a:avLst/>
            </a:prstGeom>
            <a:noFill/>
            <a:ln>
              <a:noFill/>
            </a:ln>
          </p:spPr>
        </p:pic>
      </p:grpSp>
      <p:sp>
        <p:nvSpPr>
          <p:cNvPr id="232" name="Google Shape;232;p113"/>
          <p:cNvSpPr txBox="1"/>
          <p:nvPr>
            <p:ph idx="2" type="ctrTitle"/>
          </p:nvPr>
        </p:nvSpPr>
        <p:spPr>
          <a:xfrm>
            <a:off x="640080" y="2148840"/>
            <a:ext cx="5486400" cy="914400"/>
          </a:xfrm>
          <a:prstGeom prst="rect">
            <a:avLst/>
          </a:prstGeom>
          <a:noFill/>
          <a:ln>
            <a:noFill/>
          </a:ln>
        </p:spPr>
        <p:txBody>
          <a:bodyPr anchorCtr="0" anchor="b" bIns="0" lIns="0" spcFirstLastPara="1" rIns="0" wrap="square" tIns="0">
            <a:noAutofit/>
          </a:bodyPr>
          <a:lstStyle>
            <a:lvl1pPr lvl="0" algn="l">
              <a:lnSpc>
                <a:spcPct val="60000"/>
              </a:lnSpc>
              <a:spcBef>
                <a:spcPts val="0"/>
              </a:spcBef>
              <a:spcAft>
                <a:spcPts val="0"/>
              </a:spcAft>
              <a:buClr>
                <a:schemeClr val="dk2"/>
              </a:buClr>
              <a:buSzPts val="10000"/>
              <a:buFont typeface="Barlow Condensed"/>
              <a:buNone/>
              <a:defRPr b="1" sz="10000">
                <a:solidFill>
                  <a:schemeClr val="dk2"/>
                </a:solidFill>
                <a:latin typeface="Barlow Condensed"/>
                <a:ea typeface="Barlow Condensed"/>
                <a:cs typeface="Barlow Condensed"/>
                <a:sym typeface="Barlow Condensed"/>
              </a:defRPr>
            </a:lvl1pPr>
            <a:lvl2pPr lvl="1"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233" name="Google Shape;233;p113"/>
          <p:cNvSpPr/>
          <p:nvPr>
            <p:ph idx="3" type="pic"/>
          </p:nvPr>
        </p:nvSpPr>
        <p:spPr>
          <a:xfrm>
            <a:off x="5050125" y="-541050"/>
            <a:ext cx="3883800" cy="3883800"/>
          </a:xfrm>
          <a:prstGeom prst="ellipse">
            <a:avLst/>
          </a:prstGeom>
          <a:noFill/>
          <a:ln>
            <a:noFill/>
          </a:ln>
          <a:effectLst>
            <a:outerShdw blurRad="57150" rotWithShape="0" algn="bl" dir="5400000" dist="19050">
              <a:srgbClr val="000000">
                <a:alpha val="49803"/>
              </a:srgbClr>
            </a:outerShdw>
          </a:effectLst>
        </p:spPr>
      </p:sp>
      <p:sp>
        <p:nvSpPr>
          <p:cNvPr id="234" name="Google Shape;234;p113"/>
          <p:cNvSpPr txBox="1"/>
          <p:nvPr>
            <p:ph idx="4" type="ctrTitle"/>
          </p:nvPr>
        </p:nvSpPr>
        <p:spPr>
          <a:xfrm>
            <a:off x="685800" y="3391888"/>
            <a:ext cx="47310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4000"/>
              <a:buFont typeface="Barlow Condensed"/>
              <a:buNone/>
              <a:defRPr b="1" sz="4000">
                <a:solidFill>
                  <a:schemeClr val="lt1"/>
                </a:solidFill>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235" name="Google Shape;235;p113"/>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Red">
  <p:cSld name="TITLE_1_1_1">
    <p:bg>
      <p:bgPr>
        <a:solidFill>
          <a:schemeClr val="dk1"/>
        </a:solidFill>
      </p:bgPr>
    </p:bg>
    <p:spTree>
      <p:nvGrpSpPr>
        <p:cNvPr id="236" name="Shape 236"/>
        <p:cNvGrpSpPr/>
        <p:nvPr/>
      </p:nvGrpSpPr>
      <p:grpSpPr>
        <a:xfrm>
          <a:off x="0" y="0"/>
          <a:ext cx="0" cy="0"/>
          <a:chOff x="0" y="0"/>
          <a:chExt cx="0" cy="0"/>
        </a:xfrm>
      </p:grpSpPr>
      <p:sp>
        <p:nvSpPr>
          <p:cNvPr id="237" name="Google Shape;237;p114"/>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14"/>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39" name="Google Shape;239;p114"/>
          <p:cNvSpPr txBox="1"/>
          <p:nvPr>
            <p:ph type="ctrTitle"/>
          </p:nvPr>
        </p:nvSpPr>
        <p:spPr>
          <a:xfrm>
            <a:off x="4572000" y="457200"/>
            <a:ext cx="4114800" cy="2286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800"/>
              <a:buFont typeface="Barlow Condensed"/>
              <a:buNone/>
              <a:defRPr b="1" sz="3800">
                <a:solidFill>
                  <a:schemeClr val="lt1"/>
                </a:solidFill>
                <a:latin typeface="Barlow Condensed"/>
                <a:ea typeface="Barlow Condensed"/>
                <a:cs typeface="Barlow Condensed"/>
                <a:sym typeface="Barlow Condensed"/>
              </a:defRPr>
            </a:lvl1pPr>
            <a:lvl2pPr lvl="1"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240" name="Google Shape;240;p114"/>
          <p:cNvSpPr txBox="1"/>
          <p:nvPr>
            <p:ph idx="1" type="subTitle"/>
          </p:nvPr>
        </p:nvSpPr>
        <p:spPr>
          <a:xfrm>
            <a:off x="4572000" y="2971800"/>
            <a:ext cx="3795000" cy="15543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400"/>
              <a:buFont typeface="Nunito"/>
              <a:buNone/>
              <a:defRPr sz="1400">
                <a:solidFill>
                  <a:schemeClr val="lt1"/>
                </a:solidFill>
                <a:latin typeface="Nunito"/>
                <a:ea typeface="Nunito"/>
                <a:cs typeface="Nunito"/>
                <a:sym typeface="Nunito"/>
              </a:defRPr>
            </a:lvl1pPr>
            <a:lvl2pPr lvl="1" algn="l">
              <a:lnSpc>
                <a:spcPct val="115000"/>
              </a:lnSpc>
              <a:spcBef>
                <a:spcPts val="0"/>
              </a:spcBef>
              <a:spcAft>
                <a:spcPts val="0"/>
              </a:spcAft>
              <a:buSzPts val="1800"/>
              <a:buFont typeface="Nunito"/>
              <a:buNone/>
              <a:defRPr sz="1800">
                <a:latin typeface="Nunito"/>
                <a:ea typeface="Nunito"/>
                <a:cs typeface="Nunito"/>
                <a:sym typeface="Nunito"/>
              </a:defRPr>
            </a:lvl2pPr>
            <a:lvl3pPr lvl="2" algn="l">
              <a:lnSpc>
                <a:spcPct val="115000"/>
              </a:lnSpc>
              <a:spcBef>
                <a:spcPts val="0"/>
              </a:spcBef>
              <a:spcAft>
                <a:spcPts val="0"/>
              </a:spcAft>
              <a:buSzPts val="1800"/>
              <a:buFont typeface="Nunito"/>
              <a:buNone/>
              <a:defRPr sz="1800">
                <a:latin typeface="Nunito"/>
                <a:ea typeface="Nunito"/>
                <a:cs typeface="Nunito"/>
                <a:sym typeface="Nunito"/>
              </a:defRPr>
            </a:lvl3pPr>
            <a:lvl4pPr lvl="3" algn="l">
              <a:lnSpc>
                <a:spcPct val="115000"/>
              </a:lnSpc>
              <a:spcBef>
                <a:spcPts val="0"/>
              </a:spcBef>
              <a:spcAft>
                <a:spcPts val="0"/>
              </a:spcAft>
              <a:buSzPts val="1800"/>
              <a:buFont typeface="Nunito"/>
              <a:buNone/>
              <a:defRPr sz="1800">
                <a:latin typeface="Nunito"/>
                <a:ea typeface="Nunito"/>
                <a:cs typeface="Nunito"/>
                <a:sym typeface="Nunito"/>
              </a:defRPr>
            </a:lvl4pPr>
            <a:lvl5pPr lvl="4" algn="l">
              <a:lnSpc>
                <a:spcPct val="115000"/>
              </a:lnSpc>
              <a:spcBef>
                <a:spcPts val="0"/>
              </a:spcBef>
              <a:spcAft>
                <a:spcPts val="0"/>
              </a:spcAft>
              <a:buSzPts val="1800"/>
              <a:buFont typeface="Nunito"/>
              <a:buNone/>
              <a:defRPr sz="1800">
                <a:latin typeface="Nunito"/>
                <a:ea typeface="Nunito"/>
                <a:cs typeface="Nunito"/>
                <a:sym typeface="Nunito"/>
              </a:defRPr>
            </a:lvl5pPr>
            <a:lvl6pPr lvl="5" algn="l">
              <a:lnSpc>
                <a:spcPct val="115000"/>
              </a:lnSpc>
              <a:spcBef>
                <a:spcPts val="0"/>
              </a:spcBef>
              <a:spcAft>
                <a:spcPts val="0"/>
              </a:spcAft>
              <a:buSzPts val="1800"/>
              <a:buFont typeface="Nunito"/>
              <a:buNone/>
              <a:defRPr sz="1800">
                <a:latin typeface="Nunito"/>
                <a:ea typeface="Nunito"/>
                <a:cs typeface="Nunito"/>
                <a:sym typeface="Nunito"/>
              </a:defRPr>
            </a:lvl6pPr>
            <a:lvl7pPr lvl="6" algn="l">
              <a:lnSpc>
                <a:spcPct val="115000"/>
              </a:lnSpc>
              <a:spcBef>
                <a:spcPts val="0"/>
              </a:spcBef>
              <a:spcAft>
                <a:spcPts val="0"/>
              </a:spcAft>
              <a:buSzPts val="1800"/>
              <a:buFont typeface="Nunito"/>
              <a:buNone/>
              <a:defRPr sz="1800">
                <a:latin typeface="Nunito"/>
                <a:ea typeface="Nunito"/>
                <a:cs typeface="Nunito"/>
                <a:sym typeface="Nunito"/>
              </a:defRPr>
            </a:lvl7pPr>
            <a:lvl8pPr lvl="7" algn="l">
              <a:lnSpc>
                <a:spcPct val="115000"/>
              </a:lnSpc>
              <a:spcBef>
                <a:spcPts val="0"/>
              </a:spcBef>
              <a:spcAft>
                <a:spcPts val="0"/>
              </a:spcAft>
              <a:buSzPts val="1800"/>
              <a:buFont typeface="Nunito"/>
              <a:buNone/>
              <a:defRPr sz="1800">
                <a:latin typeface="Nunito"/>
                <a:ea typeface="Nunito"/>
                <a:cs typeface="Nunito"/>
                <a:sym typeface="Nunito"/>
              </a:defRPr>
            </a:lvl8pPr>
            <a:lvl9pPr lvl="8" algn="l">
              <a:lnSpc>
                <a:spcPct val="115000"/>
              </a:lnSpc>
              <a:spcBef>
                <a:spcPts val="0"/>
              </a:spcBef>
              <a:spcAft>
                <a:spcPts val="0"/>
              </a:spcAft>
              <a:buSzPts val="1800"/>
              <a:buFont typeface="Nunito"/>
              <a:buNone/>
              <a:defRPr sz="1800">
                <a:latin typeface="Nunito"/>
                <a:ea typeface="Nunito"/>
                <a:cs typeface="Nunito"/>
                <a:sym typeface="Nunito"/>
              </a:defRPr>
            </a:lvl9pPr>
          </a:lstStyle>
          <a:p/>
        </p:txBody>
      </p:sp>
      <p:sp>
        <p:nvSpPr>
          <p:cNvPr id="241" name="Google Shape;241;p11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242" name="Google Shape;242;p114"/>
          <p:cNvSpPr/>
          <p:nvPr>
            <p:ph idx="2" type="pic"/>
          </p:nvPr>
        </p:nvSpPr>
        <p:spPr>
          <a:xfrm>
            <a:off x="91450" y="-185125"/>
            <a:ext cx="4114800" cy="4114800"/>
          </a:xfrm>
          <a:prstGeom prst="ellipse">
            <a:avLst/>
          </a:prstGeom>
          <a:noFill/>
          <a:ln>
            <a:noFill/>
          </a:ln>
        </p:spPr>
      </p:sp>
      <p:sp>
        <p:nvSpPr>
          <p:cNvPr id="243" name="Google Shape;243;p114"/>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Nunito"/>
                <a:ea typeface="Nunito"/>
                <a:cs typeface="Nunito"/>
                <a:sym typeface="Nunito"/>
              </a:rPr>
              <a:t>© 2024 General Assembly</a:t>
            </a:r>
            <a:endParaRPr b="0" i="0" sz="600" u="none" cap="none" strike="noStrike">
              <a:solidFill>
                <a:srgbClr val="666666"/>
              </a:solidFill>
              <a:latin typeface="Nunito"/>
              <a:ea typeface="Nunito"/>
              <a:cs typeface="Nunito"/>
              <a:sym typeface="Nunito"/>
            </a:endParaRPr>
          </a:p>
        </p:txBody>
      </p:sp>
      <p:pic>
        <p:nvPicPr>
          <p:cNvPr descr="GA-Cog-900.png" id="244" name="Google Shape;244;p114"/>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TEAL">
  <p:cSld name="TITLE_1_1_1_1">
    <p:bg>
      <p:bgPr>
        <a:solidFill>
          <a:schemeClr val="dk1"/>
        </a:solidFill>
      </p:bgPr>
    </p:bg>
    <p:spTree>
      <p:nvGrpSpPr>
        <p:cNvPr id="245" name="Shape 245"/>
        <p:cNvGrpSpPr/>
        <p:nvPr/>
      </p:nvGrpSpPr>
      <p:grpSpPr>
        <a:xfrm>
          <a:off x="0" y="0"/>
          <a:ext cx="0" cy="0"/>
          <a:chOff x="0" y="0"/>
          <a:chExt cx="0" cy="0"/>
        </a:xfrm>
      </p:grpSpPr>
      <p:sp>
        <p:nvSpPr>
          <p:cNvPr id="246" name="Google Shape;246;p115"/>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15"/>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48" name="Google Shape;248;p115"/>
          <p:cNvSpPr txBox="1"/>
          <p:nvPr>
            <p:ph type="ctrTitle"/>
          </p:nvPr>
        </p:nvSpPr>
        <p:spPr>
          <a:xfrm>
            <a:off x="4572000" y="457200"/>
            <a:ext cx="4114800" cy="2286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800"/>
              <a:buFont typeface="Barlow Condensed"/>
              <a:buNone/>
              <a:defRPr b="1" sz="3800">
                <a:solidFill>
                  <a:schemeClr val="lt1"/>
                </a:solidFill>
                <a:latin typeface="Barlow Condensed"/>
                <a:ea typeface="Barlow Condensed"/>
                <a:cs typeface="Barlow Condensed"/>
                <a:sym typeface="Barlow Condensed"/>
              </a:defRPr>
            </a:lvl1pPr>
            <a:lvl2pPr lvl="1"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249" name="Google Shape;249;p115"/>
          <p:cNvSpPr txBox="1"/>
          <p:nvPr>
            <p:ph idx="1" type="subTitle"/>
          </p:nvPr>
        </p:nvSpPr>
        <p:spPr>
          <a:xfrm>
            <a:off x="4572000" y="2971800"/>
            <a:ext cx="3795000" cy="15543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400"/>
              <a:buFont typeface="Nunito"/>
              <a:buNone/>
              <a:defRPr sz="1400">
                <a:solidFill>
                  <a:schemeClr val="lt1"/>
                </a:solidFill>
                <a:latin typeface="Nunito"/>
                <a:ea typeface="Nunito"/>
                <a:cs typeface="Nunito"/>
                <a:sym typeface="Nunito"/>
              </a:defRPr>
            </a:lvl1pPr>
            <a:lvl2pPr lvl="1" algn="l">
              <a:lnSpc>
                <a:spcPct val="115000"/>
              </a:lnSpc>
              <a:spcBef>
                <a:spcPts val="0"/>
              </a:spcBef>
              <a:spcAft>
                <a:spcPts val="0"/>
              </a:spcAft>
              <a:buSzPts val="1800"/>
              <a:buFont typeface="Nunito"/>
              <a:buNone/>
              <a:defRPr sz="1800">
                <a:latin typeface="Nunito"/>
                <a:ea typeface="Nunito"/>
                <a:cs typeface="Nunito"/>
                <a:sym typeface="Nunito"/>
              </a:defRPr>
            </a:lvl2pPr>
            <a:lvl3pPr lvl="2" algn="l">
              <a:lnSpc>
                <a:spcPct val="115000"/>
              </a:lnSpc>
              <a:spcBef>
                <a:spcPts val="0"/>
              </a:spcBef>
              <a:spcAft>
                <a:spcPts val="0"/>
              </a:spcAft>
              <a:buSzPts val="1800"/>
              <a:buFont typeface="Nunito"/>
              <a:buNone/>
              <a:defRPr sz="1800">
                <a:latin typeface="Nunito"/>
                <a:ea typeface="Nunito"/>
                <a:cs typeface="Nunito"/>
                <a:sym typeface="Nunito"/>
              </a:defRPr>
            </a:lvl3pPr>
            <a:lvl4pPr lvl="3" algn="l">
              <a:lnSpc>
                <a:spcPct val="115000"/>
              </a:lnSpc>
              <a:spcBef>
                <a:spcPts val="0"/>
              </a:spcBef>
              <a:spcAft>
                <a:spcPts val="0"/>
              </a:spcAft>
              <a:buSzPts val="1800"/>
              <a:buFont typeface="Nunito"/>
              <a:buNone/>
              <a:defRPr sz="1800">
                <a:latin typeface="Nunito"/>
                <a:ea typeface="Nunito"/>
                <a:cs typeface="Nunito"/>
                <a:sym typeface="Nunito"/>
              </a:defRPr>
            </a:lvl4pPr>
            <a:lvl5pPr lvl="4" algn="l">
              <a:lnSpc>
                <a:spcPct val="115000"/>
              </a:lnSpc>
              <a:spcBef>
                <a:spcPts val="0"/>
              </a:spcBef>
              <a:spcAft>
                <a:spcPts val="0"/>
              </a:spcAft>
              <a:buSzPts val="1800"/>
              <a:buFont typeface="Nunito"/>
              <a:buNone/>
              <a:defRPr sz="1800">
                <a:latin typeface="Nunito"/>
                <a:ea typeface="Nunito"/>
                <a:cs typeface="Nunito"/>
                <a:sym typeface="Nunito"/>
              </a:defRPr>
            </a:lvl5pPr>
            <a:lvl6pPr lvl="5" algn="l">
              <a:lnSpc>
                <a:spcPct val="115000"/>
              </a:lnSpc>
              <a:spcBef>
                <a:spcPts val="0"/>
              </a:spcBef>
              <a:spcAft>
                <a:spcPts val="0"/>
              </a:spcAft>
              <a:buSzPts val="1800"/>
              <a:buFont typeface="Nunito"/>
              <a:buNone/>
              <a:defRPr sz="1800">
                <a:latin typeface="Nunito"/>
                <a:ea typeface="Nunito"/>
                <a:cs typeface="Nunito"/>
                <a:sym typeface="Nunito"/>
              </a:defRPr>
            </a:lvl6pPr>
            <a:lvl7pPr lvl="6" algn="l">
              <a:lnSpc>
                <a:spcPct val="115000"/>
              </a:lnSpc>
              <a:spcBef>
                <a:spcPts val="0"/>
              </a:spcBef>
              <a:spcAft>
                <a:spcPts val="0"/>
              </a:spcAft>
              <a:buSzPts val="1800"/>
              <a:buFont typeface="Nunito"/>
              <a:buNone/>
              <a:defRPr sz="1800">
                <a:latin typeface="Nunito"/>
                <a:ea typeface="Nunito"/>
                <a:cs typeface="Nunito"/>
                <a:sym typeface="Nunito"/>
              </a:defRPr>
            </a:lvl7pPr>
            <a:lvl8pPr lvl="7" algn="l">
              <a:lnSpc>
                <a:spcPct val="115000"/>
              </a:lnSpc>
              <a:spcBef>
                <a:spcPts val="0"/>
              </a:spcBef>
              <a:spcAft>
                <a:spcPts val="0"/>
              </a:spcAft>
              <a:buSzPts val="1800"/>
              <a:buFont typeface="Nunito"/>
              <a:buNone/>
              <a:defRPr sz="1800">
                <a:latin typeface="Nunito"/>
                <a:ea typeface="Nunito"/>
                <a:cs typeface="Nunito"/>
                <a:sym typeface="Nunito"/>
              </a:defRPr>
            </a:lvl8pPr>
            <a:lvl9pPr lvl="8" algn="l">
              <a:lnSpc>
                <a:spcPct val="115000"/>
              </a:lnSpc>
              <a:spcBef>
                <a:spcPts val="0"/>
              </a:spcBef>
              <a:spcAft>
                <a:spcPts val="0"/>
              </a:spcAft>
              <a:buSzPts val="1800"/>
              <a:buFont typeface="Nunito"/>
              <a:buNone/>
              <a:defRPr sz="1800">
                <a:latin typeface="Nunito"/>
                <a:ea typeface="Nunito"/>
                <a:cs typeface="Nunito"/>
                <a:sym typeface="Nunito"/>
              </a:defRPr>
            </a:lvl9pPr>
          </a:lstStyle>
          <a:p/>
        </p:txBody>
      </p:sp>
      <p:sp>
        <p:nvSpPr>
          <p:cNvPr id="250" name="Google Shape;250;p11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251" name="Google Shape;251;p115"/>
          <p:cNvSpPr/>
          <p:nvPr>
            <p:ph idx="2" type="pic"/>
          </p:nvPr>
        </p:nvSpPr>
        <p:spPr>
          <a:xfrm>
            <a:off x="91450" y="-185125"/>
            <a:ext cx="4114800" cy="4114800"/>
          </a:xfrm>
          <a:prstGeom prst="ellipse">
            <a:avLst/>
          </a:prstGeom>
          <a:noFill/>
          <a:ln>
            <a:noFill/>
          </a:ln>
        </p:spPr>
      </p:sp>
      <p:sp>
        <p:nvSpPr>
          <p:cNvPr id="252" name="Google Shape;252;p115"/>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Nunito"/>
                <a:ea typeface="Nunito"/>
                <a:cs typeface="Nunito"/>
                <a:sym typeface="Nunito"/>
              </a:rPr>
              <a:t>© 2024 General Assembly</a:t>
            </a:r>
            <a:endParaRPr b="0" i="0" sz="600" u="none" cap="none" strike="noStrike">
              <a:solidFill>
                <a:srgbClr val="666666"/>
              </a:solidFill>
              <a:latin typeface="Nunito"/>
              <a:ea typeface="Nunito"/>
              <a:cs typeface="Nunito"/>
              <a:sym typeface="Nunito"/>
            </a:endParaRPr>
          </a:p>
        </p:txBody>
      </p:sp>
      <p:pic>
        <p:nvPicPr>
          <p:cNvPr descr="GA-Cog-900.png" id="253" name="Google Shape;253;p115"/>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Yellow">
  <p:cSld name="TITLE_1_1_1_1_1">
    <p:bg>
      <p:bgPr>
        <a:solidFill>
          <a:schemeClr val="dk1"/>
        </a:solidFill>
      </p:bgPr>
    </p:bg>
    <p:spTree>
      <p:nvGrpSpPr>
        <p:cNvPr id="254" name="Shape 254"/>
        <p:cNvGrpSpPr/>
        <p:nvPr/>
      </p:nvGrpSpPr>
      <p:grpSpPr>
        <a:xfrm>
          <a:off x="0" y="0"/>
          <a:ext cx="0" cy="0"/>
          <a:chOff x="0" y="0"/>
          <a:chExt cx="0" cy="0"/>
        </a:xfrm>
      </p:grpSpPr>
      <p:sp>
        <p:nvSpPr>
          <p:cNvPr id="255" name="Google Shape;255;p116"/>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16"/>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57" name="Google Shape;257;p116"/>
          <p:cNvSpPr txBox="1"/>
          <p:nvPr>
            <p:ph type="ctrTitle"/>
          </p:nvPr>
        </p:nvSpPr>
        <p:spPr>
          <a:xfrm>
            <a:off x="4572000" y="457200"/>
            <a:ext cx="4114800" cy="2286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800"/>
              <a:buNone/>
              <a:defRPr sz="3800">
                <a:solidFill>
                  <a:schemeClr val="lt1"/>
                </a:solidFill>
              </a:defRPr>
            </a:lvl1pPr>
            <a:lvl2pPr lvl="1"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algn="ct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258" name="Google Shape;258;p116"/>
          <p:cNvSpPr txBox="1"/>
          <p:nvPr>
            <p:ph idx="1" type="subTitle"/>
          </p:nvPr>
        </p:nvSpPr>
        <p:spPr>
          <a:xfrm>
            <a:off x="4572000" y="2971800"/>
            <a:ext cx="3795000" cy="15543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400"/>
              <a:buNone/>
              <a:defRPr sz="1400">
                <a:solidFill>
                  <a:schemeClr val="lt1"/>
                </a:solidFill>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259" name="Google Shape;259;p11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260" name="Google Shape;260;p116"/>
          <p:cNvSpPr/>
          <p:nvPr>
            <p:ph idx="2" type="pic"/>
          </p:nvPr>
        </p:nvSpPr>
        <p:spPr>
          <a:xfrm>
            <a:off x="91450" y="-185125"/>
            <a:ext cx="4114800" cy="4114800"/>
          </a:xfrm>
          <a:prstGeom prst="ellipse">
            <a:avLst/>
          </a:prstGeom>
          <a:noFill/>
          <a:ln>
            <a:noFill/>
          </a:ln>
        </p:spPr>
      </p:sp>
      <p:sp>
        <p:nvSpPr>
          <p:cNvPr id="261" name="Google Shape;261;p116"/>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Nunito"/>
                <a:ea typeface="Nunito"/>
                <a:cs typeface="Nunito"/>
                <a:sym typeface="Nunito"/>
              </a:rPr>
              <a:t>© 2024 General Assembly</a:t>
            </a:r>
            <a:endParaRPr b="0" i="0" sz="600" u="none" cap="none" strike="noStrike">
              <a:solidFill>
                <a:srgbClr val="666666"/>
              </a:solidFill>
              <a:latin typeface="Nunito"/>
              <a:ea typeface="Nunito"/>
              <a:cs typeface="Nunito"/>
              <a:sym typeface="Nunito"/>
            </a:endParaRPr>
          </a:p>
        </p:txBody>
      </p:sp>
      <p:pic>
        <p:nvPicPr>
          <p:cNvPr descr="GA-Cog-900.png" id="262" name="Google Shape;262;p116"/>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light blue">
  <p:cSld name="TITLE_1_1_1_1_2">
    <p:bg>
      <p:bgPr>
        <a:solidFill>
          <a:schemeClr val="dk1"/>
        </a:solidFill>
      </p:bgPr>
    </p:bg>
    <p:spTree>
      <p:nvGrpSpPr>
        <p:cNvPr id="263" name="Shape 263"/>
        <p:cNvGrpSpPr/>
        <p:nvPr/>
      </p:nvGrpSpPr>
      <p:grpSpPr>
        <a:xfrm>
          <a:off x="0" y="0"/>
          <a:ext cx="0" cy="0"/>
          <a:chOff x="0" y="0"/>
          <a:chExt cx="0" cy="0"/>
        </a:xfrm>
      </p:grpSpPr>
      <p:sp>
        <p:nvSpPr>
          <p:cNvPr id="264" name="Google Shape;264;p117"/>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17"/>
          <p:cNvSpPr txBox="1"/>
          <p:nvPr/>
        </p:nvSpPr>
        <p:spPr>
          <a:xfrm flipH="1">
            <a:off x="0" y="-50"/>
            <a:ext cx="685800" cy="5143500"/>
          </a:xfrm>
          <a:prstGeom prst="rect">
            <a:avLst/>
          </a:prstGeom>
          <a:solidFill>
            <a:schemeClr val="accent4"/>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66" name="Google Shape;266;p117"/>
          <p:cNvSpPr txBox="1"/>
          <p:nvPr>
            <p:ph type="ctrTitle"/>
          </p:nvPr>
        </p:nvSpPr>
        <p:spPr>
          <a:xfrm>
            <a:off x="4572000" y="457200"/>
            <a:ext cx="4114800" cy="2286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800"/>
              <a:buNone/>
              <a:defRPr sz="38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67" name="Google Shape;267;p117"/>
          <p:cNvSpPr txBox="1"/>
          <p:nvPr>
            <p:ph idx="1" type="subTitle"/>
          </p:nvPr>
        </p:nvSpPr>
        <p:spPr>
          <a:xfrm>
            <a:off x="4572000" y="2971800"/>
            <a:ext cx="3795000" cy="15543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400"/>
              <a:buNone/>
              <a:defRPr sz="1400">
                <a:solidFill>
                  <a:schemeClr val="lt1"/>
                </a:solidFill>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268" name="Google Shape;268;p11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269" name="Google Shape;269;p117"/>
          <p:cNvSpPr/>
          <p:nvPr>
            <p:ph idx="2" type="pic"/>
          </p:nvPr>
        </p:nvSpPr>
        <p:spPr>
          <a:xfrm>
            <a:off x="91450" y="-185125"/>
            <a:ext cx="4114800" cy="4114800"/>
          </a:xfrm>
          <a:prstGeom prst="ellipse">
            <a:avLst/>
          </a:prstGeom>
          <a:noFill/>
          <a:ln>
            <a:noFill/>
          </a:ln>
        </p:spPr>
      </p:sp>
      <p:sp>
        <p:nvSpPr>
          <p:cNvPr id="270" name="Google Shape;270;p117"/>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Nunito"/>
                <a:ea typeface="Nunito"/>
                <a:cs typeface="Nunito"/>
                <a:sym typeface="Nunito"/>
              </a:rPr>
              <a:t>© 2024 General Assembly</a:t>
            </a:r>
            <a:endParaRPr b="0" i="0" sz="600" u="none" cap="none" strike="noStrike">
              <a:solidFill>
                <a:srgbClr val="666666"/>
              </a:solidFill>
              <a:latin typeface="Nunito"/>
              <a:ea typeface="Nunito"/>
              <a:cs typeface="Nunito"/>
              <a:sym typeface="Nunito"/>
            </a:endParaRPr>
          </a:p>
        </p:txBody>
      </p:sp>
      <p:pic>
        <p:nvPicPr>
          <p:cNvPr descr="GA-Cog-900.png" id="271" name="Google Shape;271;p117"/>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light teal">
  <p:cSld name="TITLE_1_1_1_1_2_1">
    <p:bg>
      <p:bgPr>
        <a:solidFill>
          <a:schemeClr val="dk1"/>
        </a:solidFill>
      </p:bgPr>
    </p:bg>
    <p:spTree>
      <p:nvGrpSpPr>
        <p:cNvPr id="272" name="Shape 272"/>
        <p:cNvGrpSpPr/>
        <p:nvPr/>
      </p:nvGrpSpPr>
      <p:grpSpPr>
        <a:xfrm>
          <a:off x="0" y="0"/>
          <a:ext cx="0" cy="0"/>
          <a:chOff x="0" y="0"/>
          <a:chExt cx="0" cy="0"/>
        </a:xfrm>
      </p:grpSpPr>
      <p:sp>
        <p:nvSpPr>
          <p:cNvPr id="273" name="Google Shape;273;p118"/>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18"/>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75" name="Google Shape;275;p118"/>
          <p:cNvSpPr txBox="1"/>
          <p:nvPr>
            <p:ph type="ctrTitle"/>
          </p:nvPr>
        </p:nvSpPr>
        <p:spPr>
          <a:xfrm>
            <a:off x="4572000" y="457200"/>
            <a:ext cx="4114800" cy="2286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800"/>
              <a:buNone/>
              <a:defRPr sz="38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76" name="Google Shape;276;p118"/>
          <p:cNvSpPr txBox="1"/>
          <p:nvPr>
            <p:ph idx="1" type="subTitle"/>
          </p:nvPr>
        </p:nvSpPr>
        <p:spPr>
          <a:xfrm>
            <a:off x="4572000" y="2971800"/>
            <a:ext cx="3795000" cy="15543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400"/>
              <a:buNone/>
              <a:defRPr sz="1400">
                <a:solidFill>
                  <a:schemeClr val="lt1"/>
                </a:solidFill>
              </a:defRPr>
            </a:lvl1pPr>
            <a:lvl2pPr lvl="1" algn="l">
              <a:lnSpc>
                <a:spcPct val="115000"/>
              </a:lnSpc>
              <a:spcBef>
                <a:spcPts val="0"/>
              </a:spcBef>
              <a:spcAft>
                <a:spcPts val="0"/>
              </a:spcAft>
              <a:buSzPts val="1800"/>
              <a:buNone/>
              <a:defRPr sz="1800"/>
            </a:lvl2pPr>
            <a:lvl3pPr lvl="2" algn="l">
              <a:lnSpc>
                <a:spcPct val="115000"/>
              </a:lnSpc>
              <a:spcBef>
                <a:spcPts val="0"/>
              </a:spcBef>
              <a:spcAft>
                <a:spcPts val="0"/>
              </a:spcAft>
              <a:buSzPts val="1800"/>
              <a:buNone/>
              <a:defRPr sz="1800"/>
            </a:lvl3pPr>
            <a:lvl4pPr lvl="3" algn="l">
              <a:lnSpc>
                <a:spcPct val="115000"/>
              </a:lnSpc>
              <a:spcBef>
                <a:spcPts val="0"/>
              </a:spcBef>
              <a:spcAft>
                <a:spcPts val="0"/>
              </a:spcAft>
              <a:buSzPts val="1800"/>
              <a:buNone/>
              <a:defRPr sz="1800"/>
            </a:lvl4pPr>
            <a:lvl5pPr lvl="4" algn="l">
              <a:lnSpc>
                <a:spcPct val="115000"/>
              </a:lnSpc>
              <a:spcBef>
                <a:spcPts val="0"/>
              </a:spcBef>
              <a:spcAft>
                <a:spcPts val="0"/>
              </a:spcAft>
              <a:buSzPts val="1800"/>
              <a:buNone/>
              <a:defRPr sz="1800"/>
            </a:lvl5pPr>
            <a:lvl6pPr lvl="5" algn="l">
              <a:lnSpc>
                <a:spcPct val="115000"/>
              </a:lnSpc>
              <a:spcBef>
                <a:spcPts val="0"/>
              </a:spcBef>
              <a:spcAft>
                <a:spcPts val="0"/>
              </a:spcAft>
              <a:buSzPts val="1800"/>
              <a:buNone/>
              <a:defRPr sz="1800"/>
            </a:lvl6pPr>
            <a:lvl7pPr lvl="6" algn="l">
              <a:lnSpc>
                <a:spcPct val="115000"/>
              </a:lnSpc>
              <a:spcBef>
                <a:spcPts val="0"/>
              </a:spcBef>
              <a:spcAft>
                <a:spcPts val="0"/>
              </a:spcAft>
              <a:buSzPts val="1800"/>
              <a:buNone/>
              <a:defRPr sz="1800"/>
            </a:lvl7pPr>
            <a:lvl8pPr lvl="7" algn="l">
              <a:lnSpc>
                <a:spcPct val="115000"/>
              </a:lnSpc>
              <a:spcBef>
                <a:spcPts val="0"/>
              </a:spcBef>
              <a:spcAft>
                <a:spcPts val="0"/>
              </a:spcAft>
              <a:buSzPts val="1800"/>
              <a:buNone/>
              <a:defRPr sz="1800"/>
            </a:lvl8pPr>
            <a:lvl9pPr lvl="8" algn="l">
              <a:lnSpc>
                <a:spcPct val="115000"/>
              </a:lnSpc>
              <a:spcBef>
                <a:spcPts val="0"/>
              </a:spcBef>
              <a:spcAft>
                <a:spcPts val="0"/>
              </a:spcAft>
              <a:buSzPts val="1800"/>
              <a:buNone/>
              <a:defRPr sz="1800"/>
            </a:lvl9pPr>
          </a:lstStyle>
          <a:p/>
        </p:txBody>
      </p:sp>
      <p:sp>
        <p:nvSpPr>
          <p:cNvPr id="277" name="Google Shape;277;p11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278" name="Google Shape;278;p118"/>
          <p:cNvSpPr/>
          <p:nvPr>
            <p:ph idx="2" type="pic"/>
          </p:nvPr>
        </p:nvSpPr>
        <p:spPr>
          <a:xfrm>
            <a:off x="91450" y="-185125"/>
            <a:ext cx="4114800" cy="4114800"/>
          </a:xfrm>
          <a:prstGeom prst="ellipse">
            <a:avLst/>
          </a:prstGeom>
          <a:noFill/>
          <a:ln>
            <a:noFill/>
          </a:ln>
        </p:spPr>
      </p:sp>
      <p:sp>
        <p:nvSpPr>
          <p:cNvPr id="279" name="Google Shape;279;p118"/>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Nunito"/>
                <a:ea typeface="Nunito"/>
                <a:cs typeface="Nunito"/>
                <a:sym typeface="Nunito"/>
              </a:rPr>
              <a:t>© 2024 General Assembly</a:t>
            </a:r>
            <a:endParaRPr b="0" i="0" sz="600" u="none" cap="none" strike="noStrike">
              <a:solidFill>
                <a:srgbClr val="666666"/>
              </a:solidFill>
              <a:latin typeface="Nunito"/>
              <a:ea typeface="Nunito"/>
              <a:cs typeface="Nunito"/>
              <a:sym typeface="Nunito"/>
            </a:endParaRPr>
          </a:p>
        </p:txBody>
      </p:sp>
      <p:pic>
        <p:nvPicPr>
          <p:cNvPr descr="GA-Cog-900.png" id="280" name="Google Shape;280;p118"/>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 name="Shape 34"/>
        <p:cNvGrpSpPr/>
        <p:nvPr/>
      </p:nvGrpSpPr>
      <p:grpSpPr>
        <a:xfrm>
          <a:off x="0" y="0"/>
          <a:ext cx="0" cy="0"/>
          <a:chOff x="0" y="0"/>
          <a:chExt cx="0" cy="0"/>
        </a:xfrm>
      </p:grpSpPr>
      <p:sp>
        <p:nvSpPr>
          <p:cNvPr id="35" name="Google Shape;35;p92"/>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 name="Google Shape;36;p9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37" name="Google Shape;37;p92"/>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tx">
  <p:cSld name="TITLE_AND_BODY">
    <p:spTree>
      <p:nvGrpSpPr>
        <p:cNvPr id="281" name="Shape 281"/>
        <p:cNvGrpSpPr/>
        <p:nvPr/>
      </p:nvGrpSpPr>
      <p:grpSpPr>
        <a:xfrm>
          <a:off x="0" y="0"/>
          <a:ext cx="0" cy="0"/>
          <a:chOff x="0" y="0"/>
          <a:chExt cx="0" cy="0"/>
        </a:xfrm>
      </p:grpSpPr>
      <p:sp>
        <p:nvSpPr>
          <p:cNvPr id="282" name="Google Shape;282;p11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283" name="Google Shape;283;p119"/>
          <p:cNvSpPr/>
          <p:nvPr/>
        </p:nvSpPr>
        <p:spPr>
          <a:xfrm>
            <a:off x="552450" y="1230250"/>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chemeClr val="lt1"/>
                </a:solidFill>
                <a:latin typeface="Barlow Condensed"/>
                <a:ea typeface="Barlow Condensed"/>
                <a:cs typeface="Barlow Condensed"/>
                <a:sym typeface="Barlow Condensed"/>
              </a:rPr>
              <a:t>1</a:t>
            </a:r>
            <a:endParaRPr b="1" i="0" sz="2300" u="none" cap="none" strike="noStrike">
              <a:solidFill>
                <a:schemeClr val="lt1"/>
              </a:solidFill>
              <a:latin typeface="Barlow Condensed"/>
              <a:ea typeface="Barlow Condensed"/>
              <a:cs typeface="Barlow Condensed"/>
              <a:sym typeface="Barlow Condensed"/>
            </a:endParaRPr>
          </a:p>
        </p:txBody>
      </p:sp>
      <p:sp>
        <p:nvSpPr>
          <p:cNvPr id="284" name="Google Shape;284;p119"/>
          <p:cNvSpPr/>
          <p:nvPr/>
        </p:nvSpPr>
        <p:spPr>
          <a:xfrm>
            <a:off x="2554000" y="1230250"/>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Barlow Condensed"/>
                <a:ea typeface="Barlow Condensed"/>
                <a:cs typeface="Barlow Condensed"/>
                <a:sym typeface="Barlow Condensed"/>
              </a:rPr>
              <a:t>2</a:t>
            </a:r>
            <a:endParaRPr b="1" i="0" sz="2400" u="none" cap="none" strike="noStrike">
              <a:solidFill>
                <a:schemeClr val="lt1"/>
              </a:solidFill>
              <a:latin typeface="Barlow Condensed"/>
              <a:ea typeface="Barlow Condensed"/>
              <a:cs typeface="Barlow Condensed"/>
              <a:sym typeface="Barlow Condensed"/>
            </a:endParaRPr>
          </a:p>
        </p:txBody>
      </p:sp>
      <p:sp>
        <p:nvSpPr>
          <p:cNvPr id="285" name="Google Shape;285;p119"/>
          <p:cNvSpPr/>
          <p:nvPr/>
        </p:nvSpPr>
        <p:spPr>
          <a:xfrm>
            <a:off x="571500" y="2898888"/>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Barlow Condensed"/>
                <a:ea typeface="Barlow Condensed"/>
                <a:cs typeface="Barlow Condensed"/>
                <a:sym typeface="Barlow Condensed"/>
              </a:rPr>
              <a:t>3</a:t>
            </a:r>
            <a:endParaRPr b="1" i="0" sz="2400" u="none" cap="none" strike="noStrike">
              <a:solidFill>
                <a:schemeClr val="lt1"/>
              </a:solidFill>
              <a:latin typeface="Barlow Condensed"/>
              <a:ea typeface="Barlow Condensed"/>
              <a:cs typeface="Barlow Condensed"/>
              <a:sym typeface="Barlow Condensed"/>
            </a:endParaRPr>
          </a:p>
        </p:txBody>
      </p:sp>
      <p:sp>
        <p:nvSpPr>
          <p:cNvPr id="286" name="Google Shape;286;p119"/>
          <p:cNvSpPr/>
          <p:nvPr/>
        </p:nvSpPr>
        <p:spPr>
          <a:xfrm>
            <a:off x="2573050" y="2898888"/>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Barlow Condensed"/>
                <a:ea typeface="Barlow Condensed"/>
                <a:cs typeface="Barlow Condensed"/>
                <a:sym typeface="Barlow Condensed"/>
              </a:rPr>
              <a:t>4</a:t>
            </a:r>
            <a:endParaRPr b="1" i="0" sz="2400" u="none" cap="none" strike="noStrike">
              <a:solidFill>
                <a:schemeClr val="lt1"/>
              </a:solidFill>
              <a:latin typeface="Barlow Condensed"/>
              <a:ea typeface="Barlow Condensed"/>
              <a:cs typeface="Barlow Condensed"/>
              <a:sym typeface="Barlow Condensed"/>
            </a:endParaRPr>
          </a:p>
        </p:txBody>
      </p:sp>
      <p:sp>
        <p:nvSpPr>
          <p:cNvPr id="287" name="Google Shape;287;p119"/>
          <p:cNvSpPr txBox="1"/>
          <p:nvPr/>
        </p:nvSpPr>
        <p:spPr>
          <a:xfrm>
            <a:off x="438150" y="362550"/>
            <a:ext cx="28956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Barlow Condensed"/>
                <a:ea typeface="Barlow Condensed"/>
                <a:cs typeface="Barlow Condensed"/>
                <a:sym typeface="Barlow Condensed"/>
              </a:rPr>
              <a:t>AGENDA</a:t>
            </a:r>
            <a:endParaRPr b="1" i="0" sz="3000" u="none" cap="none" strike="noStrike">
              <a:solidFill>
                <a:srgbClr val="000000"/>
              </a:solidFill>
              <a:latin typeface="Barlow Condensed"/>
              <a:ea typeface="Barlow Condensed"/>
              <a:cs typeface="Barlow Condensed"/>
              <a:sym typeface="Barlow Condensed"/>
            </a:endParaRPr>
          </a:p>
        </p:txBody>
      </p:sp>
      <p:sp>
        <p:nvSpPr>
          <p:cNvPr id="288" name="Google Shape;288;p119"/>
          <p:cNvSpPr txBox="1"/>
          <p:nvPr>
            <p:ph idx="1" type="subTitle"/>
          </p:nvPr>
        </p:nvSpPr>
        <p:spPr>
          <a:xfrm>
            <a:off x="590550" y="1962150"/>
            <a:ext cx="1428900" cy="761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700"/>
              <a:buNone/>
              <a:defRPr sz="1100"/>
            </a:lvl1pPr>
            <a:lvl2pPr lvl="1" algn="l">
              <a:lnSpc>
                <a:spcPct val="115000"/>
              </a:lnSpc>
              <a:spcBef>
                <a:spcPts val="1000"/>
              </a:spcBef>
              <a:spcAft>
                <a:spcPts val="0"/>
              </a:spcAft>
              <a:buSzPts val="1100"/>
              <a:buNone/>
              <a:defRPr sz="1100"/>
            </a:lvl2pPr>
            <a:lvl3pPr lvl="2" algn="l">
              <a:lnSpc>
                <a:spcPct val="115000"/>
              </a:lnSpc>
              <a:spcBef>
                <a:spcPts val="1000"/>
              </a:spcBef>
              <a:spcAft>
                <a:spcPts val="0"/>
              </a:spcAft>
              <a:buSzPts val="1100"/>
              <a:buNone/>
              <a:defRPr sz="1100"/>
            </a:lvl3pPr>
            <a:lvl4pPr lvl="3" algn="l">
              <a:lnSpc>
                <a:spcPct val="115000"/>
              </a:lnSpc>
              <a:spcBef>
                <a:spcPts val="1000"/>
              </a:spcBef>
              <a:spcAft>
                <a:spcPts val="0"/>
              </a:spcAft>
              <a:buSzPts val="1100"/>
              <a:buNone/>
              <a:defRPr sz="1100"/>
            </a:lvl4pPr>
            <a:lvl5pPr lvl="4" algn="l">
              <a:lnSpc>
                <a:spcPct val="115000"/>
              </a:lnSpc>
              <a:spcBef>
                <a:spcPts val="1000"/>
              </a:spcBef>
              <a:spcAft>
                <a:spcPts val="0"/>
              </a:spcAft>
              <a:buSzPts val="1100"/>
              <a:buNone/>
              <a:defRPr sz="1100"/>
            </a:lvl5pPr>
            <a:lvl6pPr lvl="5" algn="l">
              <a:lnSpc>
                <a:spcPct val="115000"/>
              </a:lnSpc>
              <a:spcBef>
                <a:spcPts val="1000"/>
              </a:spcBef>
              <a:spcAft>
                <a:spcPts val="0"/>
              </a:spcAft>
              <a:buSzPts val="1100"/>
              <a:buNone/>
              <a:defRPr sz="1100"/>
            </a:lvl6pPr>
            <a:lvl7pPr lvl="6" algn="l">
              <a:lnSpc>
                <a:spcPct val="115000"/>
              </a:lnSpc>
              <a:spcBef>
                <a:spcPts val="1000"/>
              </a:spcBef>
              <a:spcAft>
                <a:spcPts val="0"/>
              </a:spcAft>
              <a:buSzPts val="1100"/>
              <a:buNone/>
              <a:defRPr sz="1100"/>
            </a:lvl7pPr>
            <a:lvl8pPr lvl="7" algn="l">
              <a:lnSpc>
                <a:spcPct val="115000"/>
              </a:lnSpc>
              <a:spcBef>
                <a:spcPts val="1000"/>
              </a:spcBef>
              <a:spcAft>
                <a:spcPts val="0"/>
              </a:spcAft>
              <a:buSzPts val="1100"/>
              <a:buNone/>
              <a:defRPr sz="1100"/>
            </a:lvl8pPr>
            <a:lvl9pPr lvl="8" algn="l">
              <a:lnSpc>
                <a:spcPct val="115000"/>
              </a:lnSpc>
              <a:spcBef>
                <a:spcPts val="1000"/>
              </a:spcBef>
              <a:spcAft>
                <a:spcPts val="1000"/>
              </a:spcAft>
              <a:buSzPts val="1100"/>
              <a:buNone/>
              <a:defRPr sz="1100"/>
            </a:lvl9pPr>
          </a:lstStyle>
          <a:p/>
        </p:txBody>
      </p:sp>
      <p:sp>
        <p:nvSpPr>
          <p:cNvPr id="289" name="Google Shape;289;p119"/>
          <p:cNvSpPr txBox="1"/>
          <p:nvPr>
            <p:ph idx="2" type="subTitle"/>
          </p:nvPr>
        </p:nvSpPr>
        <p:spPr>
          <a:xfrm>
            <a:off x="2495550" y="1962150"/>
            <a:ext cx="1428900" cy="761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700"/>
              <a:buNone/>
              <a:defRPr sz="1100"/>
            </a:lvl1pPr>
            <a:lvl2pPr lvl="1" algn="l">
              <a:lnSpc>
                <a:spcPct val="115000"/>
              </a:lnSpc>
              <a:spcBef>
                <a:spcPts val="1000"/>
              </a:spcBef>
              <a:spcAft>
                <a:spcPts val="0"/>
              </a:spcAft>
              <a:buSzPts val="1100"/>
              <a:buNone/>
              <a:defRPr sz="1100"/>
            </a:lvl2pPr>
            <a:lvl3pPr lvl="2" algn="l">
              <a:lnSpc>
                <a:spcPct val="115000"/>
              </a:lnSpc>
              <a:spcBef>
                <a:spcPts val="1000"/>
              </a:spcBef>
              <a:spcAft>
                <a:spcPts val="0"/>
              </a:spcAft>
              <a:buSzPts val="1100"/>
              <a:buNone/>
              <a:defRPr sz="1100"/>
            </a:lvl3pPr>
            <a:lvl4pPr lvl="3" algn="l">
              <a:lnSpc>
                <a:spcPct val="115000"/>
              </a:lnSpc>
              <a:spcBef>
                <a:spcPts val="1000"/>
              </a:spcBef>
              <a:spcAft>
                <a:spcPts val="0"/>
              </a:spcAft>
              <a:buSzPts val="1100"/>
              <a:buNone/>
              <a:defRPr sz="1100"/>
            </a:lvl4pPr>
            <a:lvl5pPr lvl="4" algn="l">
              <a:lnSpc>
                <a:spcPct val="115000"/>
              </a:lnSpc>
              <a:spcBef>
                <a:spcPts val="1000"/>
              </a:spcBef>
              <a:spcAft>
                <a:spcPts val="0"/>
              </a:spcAft>
              <a:buSzPts val="1100"/>
              <a:buNone/>
              <a:defRPr sz="1100"/>
            </a:lvl5pPr>
            <a:lvl6pPr lvl="5" algn="l">
              <a:lnSpc>
                <a:spcPct val="115000"/>
              </a:lnSpc>
              <a:spcBef>
                <a:spcPts val="1000"/>
              </a:spcBef>
              <a:spcAft>
                <a:spcPts val="0"/>
              </a:spcAft>
              <a:buSzPts val="1100"/>
              <a:buNone/>
              <a:defRPr sz="1100"/>
            </a:lvl6pPr>
            <a:lvl7pPr lvl="6" algn="l">
              <a:lnSpc>
                <a:spcPct val="115000"/>
              </a:lnSpc>
              <a:spcBef>
                <a:spcPts val="1000"/>
              </a:spcBef>
              <a:spcAft>
                <a:spcPts val="0"/>
              </a:spcAft>
              <a:buSzPts val="1100"/>
              <a:buNone/>
              <a:defRPr sz="1100"/>
            </a:lvl7pPr>
            <a:lvl8pPr lvl="7" algn="l">
              <a:lnSpc>
                <a:spcPct val="115000"/>
              </a:lnSpc>
              <a:spcBef>
                <a:spcPts val="1000"/>
              </a:spcBef>
              <a:spcAft>
                <a:spcPts val="0"/>
              </a:spcAft>
              <a:buSzPts val="1100"/>
              <a:buNone/>
              <a:defRPr sz="1100"/>
            </a:lvl8pPr>
            <a:lvl9pPr lvl="8" algn="l">
              <a:lnSpc>
                <a:spcPct val="115000"/>
              </a:lnSpc>
              <a:spcBef>
                <a:spcPts val="1000"/>
              </a:spcBef>
              <a:spcAft>
                <a:spcPts val="1000"/>
              </a:spcAft>
              <a:buSzPts val="1100"/>
              <a:buNone/>
              <a:defRPr sz="1100"/>
            </a:lvl9pPr>
          </a:lstStyle>
          <a:p/>
        </p:txBody>
      </p:sp>
      <p:sp>
        <p:nvSpPr>
          <p:cNvPr id="290" name="Google Shape;290;p119"/>
          <p:cNvSpPr txBox="1"/>
          <p:nvPr>
            <p:ph idx="3" type="subTitle"/>
          </p:nvPr>
        </p:nvSpPr>
        <p:spPr>
          <a:xfrm>
            <a:off x="590550" y="3600450"/>
            <a:ext cx="1428900" cy="761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700"/>
              <a:buNone/>
              <a:defRPr sz="1100"/>
            </a:lvl1pPr>
            <a:lvl2pPr lvl="1" algn="l">
              <a:lnSpc>
                <a:spcPct val="115000"/>
              </a:lnSpc>
              <a:spcBef>
                <a:spcPts val="1000"/>
              </a:spcBef>
              <a:spcAft>
                <a:spcPts val="0"/>
              </a:spcAft>
              <a:buSzPts val="1100"/>
              <a:buNone/>
              <a:defRPr sz="1100"/>
            </a:lvl2pPr>
            <a:lvl3pPr lvl="2" algn="l">
              <a:lnSpc>
                <a:spcPct val="115000"/>
              </a:lnSpc>
              <a:spcBef>
                <a:spcPts val="1000"/>
              </a:spcBef>
              <a:spcAft>
                <a:spcPts val="0"/>
              </a:spcAft>
              <a:buSzPts val="1100"/>
              <a:buNone/>
              <a:defRPr sz="1100"/>
            </a:lvl3pPr>
            <a:lvl4pPr lvl="3" algn="l">
              <a:lnSpc>
                <a:spcPct val="115000"/>
              </a:lnSpc>
              <a:spcBef>
                <a:spcPts val="1000"/>
              </a:spcBef>
              <a:spcAft>
                <a:spcPts val="0"/>
              </a:spcAft>
              <a:buSzPts val="1100"/>
              <a:buNone/>
              <a:defRPr sz="1100"/>
            </a:lvl4pPr>
            <a:lvl5pPr lvl="4" algn="l">
              <a:lnSpc>
                <a:spcPct val="115000"/>
              </a:lnSpc>
              <a:spcBef>
                <a:spcPts val="1000"/>
              </a:spcBef>
              <a:spcAft>
                <a:spcPts val="0"/>
              </a:spcAft>
              <a:buSzPts val="1100"/>
              <a:buNone/>
              <a:defRPr sz="1100"/>
            </a:lvl5pPr>
            <a:lvl6pPr lvl="5" algn="l">
              <a:lnSpc>
                <a:spcPct val="115000"/>
              </a:lnSpc>
              <a:spcBef>
                <a:spcPts val="1000"/>
              </a:spcBef>
              <a:spcAft>
                <a:spcPts val="0"/>
              </a:spcAft>
              <a:buSzPts val="1100"/>
              <a:buNone/>
              <a:defRPr sz="1100"/>
            </a:lvl6pPr>
            <a:lvl7pPr lvl="6" algn="l">
              <a:lnSpc>
                <a:spcPct val="115000"/>
              </a:lnSpc>
              <a:spcBef>
                <a:spcPts val="1000"/>
              </a:spcBef>
              <a:spcAft>
                <a:spcPts val="0"/>
              </a:spcAft>
              <a:buSzPts val="1100"/>
              <a:buNone/>
              <a:defRPr sz="1100"/>
            </a:lvl7pPr>
            <a:lvl8pPr lvl="7" algn="l">
              <a:lnSpc>
                <a:spcPct val="115000"/>
              </a:lnSpc>
              <a:spcBef>
                <a:spcPts val="1000"/>
              </a:spcBef>
              <a:spcAft>
                <a:spcPts val="0"/>
              </a:spcAft>
              <a:buSzPts val="1100"/>
              <a:buNone/>
              <a:defRPr sz="1100"/>
            </a:lvl8pPr>
            <a:lvl9pPr lvl="8" algn="l">
              <a:lnSpc>
                <a:spcPct val="115000"/>
              </a:lnSpc>
              <a:spcBef>
                <a:spcPts val="1000"/>
              </a:spcBef>
              <a:spcAft>
                <a:spcPts val="1000"/>
              </a:spcAft>
              <a:buSzPts val="1100"/>
              <a:buNone/>
              <a:defRPr sz="1100"/>
            </a:lvl9pPr>
          </a:lstStyle>
          <a:p/>
        </p:txBody>
      </p:sp>
      <p:sp>
        <p:nvSpPr>
          <p:cNvPr id="291" name="Google Shape;291;p119"/>
          <p:cNvSpPr txBox="1"/>
          <p:nvPr>
            <p:ph idx="4" type="subTitle"/>
          </p:nvPr>
        </p:nvSpPr>
        <p:spPr>
          <a:xfrm>
            <a:off x="2495550" y="3600450"/>
            <a:ext cx="1428900" cy="761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700"/>
              <a:buNone/>
              <a:defRPr sz="1100"/>
            </a:lvl1pPr>
            <a:lvl2pPr lvl="1" algn="l">
              <a:lnSpc>
                <a:spcPct val="115000"/>
              </a:lnSpc>
              <a:spcBef>
                <a:spcPts val="1000"/>
              </a:spcBef>
              <a:spcAft>
                <a:spcPts val="0"/>
              </a:spcAft>
              <a:buSzPts val="1100"/>
              <a:buNone/>
              <a:defRPr sz="1100"/>
            </a:lvl2pPr>
            <a:lvl3pPr lvl="2" algn="l">
              <a:lnSpc>
                <a:spcPct val="115000"/>
              </a:lnSpc>
              <a:spcBef>
                <a:spcPts val="1000"/>
              </a:spcBef>
              <a:spcAft>
                <a:spcPts val="0"/>
              </a:spcAft>
              <a:buSzPts val="1100"/>
              <a:buNone/>
              <a:defRPr sz="1100"/>
            </a:lvl3pPr>
            <a:lvl4pPr lvl="3" algn="l">
              <a:lnSpc>
                <a:spcPct val="115000"/>
              </a:lnSpc>
              <a:spcBef>
                <a:spcPts val="1000"/>
              </a:spcBef>
              <a:spcAft>
                <a:spcPts val="0"/>
              </a:spcAft>
              <a:buSzPts val="1100"/>
              <a:buNone/>
              <a:defRPr sz="1100"/>
            </a:lvl4pPr>
            <a:lvl5pPr lvl="4" algn="l">
              <a:lnSpc>
                <a:spcPct val="115000"/>
              </a:lnSpc>
              <a:spcBef>
                <a:spcPts val="1000"/>
              </a:spcBef>
              <a:spcAft>
                <a:spcPts val="0"/>
              </a:spcAft>
              <a:buSzPts val="1100"/>
              <a:buNone/>
              <a:defRPr sz="1100"/>
            </a:lvl5pPr>
            <a:lvl6pPr lvl="5" algn="l">
              <a:lnSpc>
                <a:spcPct val="115000"/>
              </a:lnSpc>
              <a:spcBef>
                <a:spcPts val="1000"/>
              </a:spcBef>
              <a:spcAft>
                <a:spcPts val="0"/>
              </a:spcAft>
              <a:buSzPts val="1100"/>
              <a:buNone/>
              <a:defRPr sz="1100"/>
            </a:lvl6pPr>
            <a:lvl7pPr lvl="6" algn="l">
              <a:lnSpc>
                <a:spcPct val="115000"/>
              </a:lnSpc>
              <a:spcBef>
                <a:spcPts val="1000"/>
              </a:spcBef>
              <a:spcAft>
                <a:spcPts val="0"/>
              </a:spcAft>
              <a:buSzPts val="1100"/>
              <a:buNone/>
              <a:defRPr sz="1100"/>
            </a:lvl7pPr>
            <a:lvl8pPr lvl="7" algn="l">
              <a:lnSpc>
                <a:spcPct val="115000"/>
              </a:lnSpc>
              <a:spcBef>
                <a:spcPts val="1000"/>
              </a:spcBef>
              <a:spcAft>
                <a:spcPts val="0"/>
              </a:spcAft>
              <a:buSzPts val="1100"/>
              <a:buNone/>
              <a:defRPr sz="1100"/>
            </a:lvl8pPr>
            <a:lvl9pPr lvl="8" algn="l">
              <a:lnSpc>
                <a:spcPct val="115000"/>
              </a:lnSpc>
              <a:spcBef>
                <a:spcPts val="1000"/>
              </a:spcBef>
              <a:spcAft>
                <a:spcPts val="1000"/>
              </a:spcAft>
              <a:buSzPts val="1100"/>
              <a:buNone/>
              <a:defRPr sz="1100"/>
            </a:lvl9pPr>
          </a:lstStyle>
          <a:p/>
        </p:txBody>
      </p:sp>
      <p:sp>
        <p:nvSpPr>
          <p:cNvPr id="292" name="Google Shape;292;p119"/>
          <p:cNvSpPr/>
          <p:nvPr>
            <p:ph idx="5" type="pic"/>
          </p:nvPr>
        </p:nvSpPr>
        <p:spPr>
          <a:xfrm>
            <a:off x="4744800" y="-470614"/>
            <a:ext cx="6056700" cy="5976300"/>
          </a:xfrm>
          <a:prstGeom prst="ellipse">
            <a:avLst/>
          </a:prstGeom>
          <a:noFill/>
          <a:ln>
            <a:noFill/>
          </a:ln>
          <a:effectLst>
            <a:outerShdw blurRad="57150" rotWithShape="0" algn="bl" dir="12420000" dist="19050">
              <a:srgbClr val="000000">
                <a:alpha val="49803"/>
              </a:srgbClr>
            </a:outerShdw>
          </a:effectLst>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Blank">
  <p:cSld name="TITLE_AND_BODY_10_1_1">
    <p:spTree>
      <p:nvGrpSpPr>
        <p:cNvPr id="293" name="Shape 293"/>
        <p:cNvGrpSpPr/>
        <p:nvPr/>
      </p:nvGrpSpPr>
      <p:grpSpPr>
        <a:xfrm>
          <a:off x="0" y="0"/>
          <a:ext cx="0" cy="0"/>
          <a:chOff x="0" y="0"/>
          <a:chExt cx="0" cy="0"/>
        </a:xfrm>
      </p:grpSpPr>
      <p:sp>
        <p:nvSpPr>
          <p:cNvPr id="294" name="Google Shape;294;p12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120"/>
          <p:cNvSpPr/>
          <p:nvPr/>
        </p:nvSpPr>
        <p:spPr>
          <a:xfrm>
            <a:off x="5838025" y="0"/>
            <a:ext cx="3306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120"/>
          <p:cNvPicPr preferRelativeResize="0"/>
          <p:nvPr/>
        </p:nvPicPr>
        <p:blipFill rotWithShape="1">
          <a:blip r:embed="rId2">
            <a:alphaModFix/>
          </a:blip>
          <a:srcRect b="0" l="0" r="0" t="0"/>
          <a:stretch/>
        </p:blipFill>
        <p:spPr>
          <a:xfrm>
            <a:off x="6461782" y="1488900"/>
            <a:ext cx="2058478" cy="19666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NO IMAGE">
  <p:cSld name="TITLE_AND_BODY_9">
    <p:spTree>
      <p:nvGrpSpPr>
        <p:cNvPr id="297" name="Shape 297"/>
        <p:cNvGrpSpPr/>
        <p:nvPr/>
      </p:nvGrpSpPr>
      <p:grpSpPr>
        <a:xfrm>
          <a:off x="0" y="0"/>
          <a:ext cx="0" cy="0"/>
          <a:chOff x="0" y="0"/>
          <a:chExt cx="0" cy="0"/>
        </a:xfrm>
      </p:grpSpPr>
      <p:sp>
        <p:nvSpPr>
          <p:cNvPr id="298" name="Google Shape;298;p121"/>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Barlow Condensed"/>
              <a:buNone/>
              <a:defRPr b="1">
                <a:latin typeface="Barlow Condensed"/>
                <a:ea typeface="Barlow Condensed"/>
                <a:cs typeface="Barlow Condensed"/>
                <a:sym typeface="Barlow Condense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9" name="Google Shape;299;p121"/>
          <p:cNvSpPr txBox="1"/>
          <p:nvPr>
            <p:ph idx="1" type="body"/>
          </p:nvPr>
        </p:nvSpPr>
        <p:spPr>
          <a:xfrm>
            <a:off x="457200" y="1190625"/>
            <a:ext cx="8229600" cy="33354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Font typeface="Nunito"/>
              <a:buChar char="⮕"/>
              <a:defRPr>
                <a:latin typeface="Nunito"/>
                <a:ea typeface="Nunito"/>
                <a:cs typeface="Nunito"/>
                <a:sym typeface="Nunito"/>
              </a:defRPr>
            </a:lvl1pPr>
            <a:lvl2pPr indent="-304800" lvl="1" marL="914400" algn="l">
              <a:lnSpc>
                <a:spcPct val="115000"/>
              </a:lnSpc>
              <a:spcBef>
                <a:spcPts val="1000"/>
              </a:spcBef>
              <a:spcAft>
                <a:spcPts val="0"/>
              </a:spcAft>
              <a:buSzPts val="1200"/>
              <a:buFont typeface="Nunito"/>
              <a:buChar char="○"/>
              <a:defRPr>
                <a:latin typeface="Nunito"/>
                <a:ea typeface="Nunito"/>
                <a:cs typeface="Nunito"/>
                <a:sym typeface="Nunito"/>
              </a:defRPr>
            </a:lvl2pPr>
            <a:lvl3pPr indent="-304800" lvl="2" marL="1371600" algn="l">
              <a:lnSpc>
                <a:spcPct val="115000"/>
              </a:lnSpc>
              <a:spcBef>
                <a:spcPts val="1000"/>
              </a:spcBef>
              <a:spcAft>
                <a:spcPts val="0"/>
              </a:spcAft>
              <a:buSzPts val="1200"/>
              <a:buFont typeface="Nunito"/>
              <a:buChar char="■"/>
              <a:defRPr>
                <a:latin typeface="Nunito"/>
                <a:ea typeface="Nunito"/>
                <a:cs typeface="Nunito"/>
                <a:sym typeface="Nunito"/>
              </a:defRPr>
            </a:lvl3pPr>
            <a:lvl4pPr indent="-304800" lvl="3" marL="1828800" algn="l">
              <a:lnSpc>
                <a:spcPct val="115000"/>
              </a:lnSpc>
              <a:spcBef>
                <a:spcPts val="1000"/>
              </a:spcBef>
              <a:spcAft>
                <a:spcPts val="0"/>
              </a:spcAft>
              <a:buSzPts val="1200"/>
              <a:buFont typeface="Nunito"/>
              <a:buChar char="●"/>
              <a:defRPr>
                <a:latin typeface="Nunito"/>
                <a:ea typeface="Nunito"/>
                <a:cs typeface="Nunito"/>
                <a:sym typeface="Nunito"/>
              </a:defRPr>
            </a:lvl4pPr>
            <a:lvl5pPr indent="-304800" lvl="4" marL="2286000" algn="l">
              <a:lnSpc>
                <a:spcPct val="115000"/>
              </a:lnSpc>
              <a:spcBef>
                <a:spcPts val="1000"/>
              </a:spcBef>
              <a:spcAft>
                <a:spcPts val="0"/>
              </a:spcAft>
              <a:buSzPts val="1200"/>
              <a:buFont typeface="Nunito"/>
              <a:buChar char="○"/>
              <a:defRPr>
                <a:latin typeface="Nunito"/>
                <a:ea typeface="Nunito"/>
                <a:cs typeface="Nunito"/>
                <a:sym typeface="Nunito"/>
              </a:defRPr>
            </a:lvl5pPr>
            <a:lvl6pPr indent="-304800" lvl="5" marL="2743200" algn="l">
              <a:lnSpc>
                <a:spcPct val="115000"/>
              </a:lnSpc>
              <a:spcBef>
                <a:spcPts val="1000"/>
              </a:spcBef>
              <a:spcAft>
                <a:spcPts val="0"/>
              </a:spcAft>
              <a:buSzPts val="1200"/>
              <a:buFont typeface="Nunito"/>
              <a:buChar char="■"/>
              <a:defRPr>
                <a:latin typeface="Nunito"/>
                <a:ea typeface="Nunito"/>
                <a:cs typeface="Nunito"/>
                <a:sym typeface="Nunito"/>
              </a:defRPr>
            </a:lvl6pPr>
            <a:lvl7pPr indent="-304800" lvl="6" marL="3200400" algn="l">
              <a:lnSpc>
                <a:spcPct val="115000"/>
              </a:lnSpc>
              <a:spcBef>
                <a:spcPts val="1000"/>
              </a:spcBef>
              <a:spcAft>
                <a:spcPts val="0"/>
              </a:spcAft>
              <a:buSzPts val="1200"/>
              <a:buFont typeface="Nunito"/>
              <a:buChar char="●"/>
              <a:defRPr>
                <a:latin typeface="Nunito"/>
                <a:ea typeface="Nunito"/>
                <a:cs typeface="Nunito"/>
                <a:sym typeface="Nunito"/>
              </a:defRPr>
            </a:lvl7pPr>
            <a:lvl8pPr indent="-304800" lvl="7" marL="3657600" algn="l">
              <a:lnSpc>
                <a:spcPct val="115000"/>
              </a:lnSpc>
              <a:spcBef>
                <a:spcPts val="1000"/>
              </a:spcBef>
              <a:spcAft>
                <a:spcPts val="0"/>
              </a:spcAft>
              <a:buSzPts val="1200"/>
              <a:buFont typeface="Nunito"/>
              <a:buChar char="○"/>
              <a:defRPr>
                <a:latin typeface="Nunito"/>
                <a:ea typeface="Nunito"/>
                <a:cs typeface="Nunito"/>
                <a:sym typeface="Nunito"/>
              </a:defRPr>
            </a:lvl8pPr>
            <a:lvl9pPr indent="-304800" lvl="8" marL="4114800" algn="l">
              <a:lnSpc>
                <a:spcPct val="115000"/>
              </a:lnSpc>
              <a:spcBef>
                <a:spcPts val="1000"/>
              </a:spcBef>
              <a:spcAft>
                <a:spcPts val="1000"/>
              </a:spcAft>
              <a:buSzPts val="1200"/>
              <a:buFont typeface="Nunito"/>
              <a:buChar char="■"/>
              <a:defRPr>
                <a:latin typeface="Nunito"/>
                <a:ea typeface="Nunito"/>
                <a:cs typeface="Nunito"/>
                <a:sym typeface="Nunito"/>
              </a:defRPr>
            </a:lvl9pPr>
          </a:lstStyle>
          <a:p/>
        </p:txBody>
      </p:sp>
      <p:sp>
        <p:nvSpPr>
          <p:cNvPr id="300" name="Google Shape;300;p12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301" name="Google Shape;301;p121"/>
          <p:cNvSpPr/>
          <p:nvPr/>
        </p:nvSpPr>
        <p:spPr>
          <a:xfrm>
            <a:off x="8827800" y="-50"/>
            <a:ext cx="316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pic>
        <p:nvPicPr>
          <p:cNvPr descr="GA-Cog-900.png" id="302" name="Google Shape;302;p121"/>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no image ink">
  <p:cSld name="TITLE_AND_BODY_9_2">
    <p:bg>
      <p:bgPr>
        <a:solidFill>
          <a:schemeClr val="dk1"/>
        </a:solidFill>
      </p:bgPr>
    </p:bg>
    <p:spTree>
      <p:nvGrpSpPr>
        <p:cNvPr id="303" name="Shape 303"/>
        <p:cNvGrpSpPr/>
        <p:nvPr/>
      </p:nvGrpSpPr>
      <p:grpSpPr>
        <a:xfrm>
          <a:off x="0" y="0"/>
          <a:ext cx="0" cy="0"/>
          <a:chOff x="0" y="0"/>
          <a:chExt cx="0" cy="0"/>
        </a:xfrm>
      </p:grpSpPr>
      <p:sp>
        <p:nvSpPr>
          <p:cNvPr id="304" name="Google Shape;304;p122"/>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000"/>
              <a:buFont typeface="Barlow Condensed"/>
              <a:buNone/>
              <a:defRPr b="1">
                <a:solidFill>
                  <a:schemeClr val="lt1"/>
                </a:solidFill>
                <a:latin typeface="Barlow Condensed"/>
                <a:ea typeface="Barlow Condensed"/>
                <a:cs typeface="Barlow Condensed"/>
                <a:sym typeface="Barlow Condensed"/>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05" name="Google Shape;305;p122"/>
          <p:cNvSpPr txBox="1"/>
          <p:nvPr>
            <p:ph idx="1" type="body"/>
          </p:nvPr>
        </p:nvSpPr>
        <p:spPr>
          <a:xfrm>
            <a:off x="457200" y="1190625"/>
            <a:ext cx="8229600" cy="33354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Font typeface="Nunito"/>
              <a:buChar char="⮕"/>
              <a:defRPr>
                <a:solidFill>
                  <a:schemeClr val="lt1"/>
                </a:solidFill>
                <a:latin typeface="Nunito"/>
                <a:ea typeface="Nunito"/>
                <a:cs typeface="Nunito"/>
                <a:sym typeface="Nunito"/>
              </a:defRPr>
            </a:lvl1pPr>
            <a:lvl2pPr indent="-304800" lvl="1" marL="914400" algn="l">
              <a:lnSpc>
                <a:spcPct val="115000"/>
              </a:lnSpc>
              <a:spcBef>
                <a:spcPts val="1000"/>
              </a:spcBef>
              <a:spcAft>
                <a:spcPts val="0"/>
              </a:spcAft>
              <a:buClr>
                <a:schemeClr val="lt1"/>
              </a:buClr>
              <a:buSzPts val="1200"/>
              <a:buFont typeface="Nunito"/>
              <a:buChar char="○"/>
              <a:defRPr>
                <a:solidFill>
                  <a:schemeClr val="lt1"/>
                </a:solidFill>
                <a:latin typeface="Nunito"/>
                <a:ea typeface="Nunito"/>
                <a:cs typeface="Nunito"/>
                <a:sym typeface="Nunito"/>
              </a:defRPr>
            </a:lvl2pPr>
            <a:lvl3pPr indent="-304800" lvl="2" marL="1371600" algn="l">
              <a:lnSpc>
                <a:spcPct val="115000"/>
              </a:lnSpc>
              <a:spcBef>
                <a:spcPts val="1000"/>
              </a:spcBef>
              <a:spcAft>
                <a:spcPts val="0"/>
              </a:spcAft>
              <a:buClr>
                <a:schemeClr val="lt1"/>
              </a:buClr>
              <a:buSzPts val="1200"/>
              <a:buFont typeface="Nunito"/>
              <a:buChar char="■"/>
              <a:defRPr>
                <a:solidFill>
                  <a:schemeClr val="lt1"/>
                </a:solidFill>
                <a:latin typeface="Nunito"/>
                <a:ea typeface="Nunito"/>
                <a:cs typeface="Nunito"/>
                <a:sym typeface="Nunito"/>
              </a:defRPr>
            </a:lvl3pPr>
            <a:lvl4pPr indent="-304800" lvl="3" marL="1828800" algn="l">
              <a:lnSpc>
                <a:spcPct val="115000"/>
              </a:lnSpc>
              <a:spcBef>
                <a:spcPts val="1000"/>
              </a:spcBef>
              <a:spcAft>
                <a:spcPts val="0"/>
              </a:spcAft>
              <a:buClr>
                <a:schemeClr val="lt1"/>
              </a:buClr>
              <a:buSzPts val="1200"/>
              <a:buFont typeface="Nunito"/>
              <a:buChar char="●"/>
              <a:defRPr>
                <a:solidFill>
                  <a:schemeClr val="lt1"/>
                </a:solidFill>
                <a:latin typeface="Nunito"/>
                <a:ea typeface="Nunito"/>
                <a:cs typeface="Nunito"/>
                <a:sym typeface="Nunito"/>
              </a:defRPr>
            </a:lvl4pPr>
            <a:lvl5pPr indent="-304800" lvl="4" marL="2286000" algn="l">
              <a:lnSpc>
                <a:spcPct val="115000"/>
              </a:lnSpc>
              <a:spcBef>
                <a:spcPts val="1000"/>
              </a:spcBef>
              <a:spcAft>
                <a:spcPts val="0"/>
              </a:spcAft>
              <a:buClr>
                <a:schemeClr val="lt1"/>
              </a:buClr>
              <a:buSzPts val="1200"/>
              <a:buFont typeface="Nunito"/>
              <a:buChar char="○"/>
              <a:defRPr>
                <a:solidFill>
                  <a:schemeClr val="lt1"/>
                </a:solidFill>
                <a:latin typeface="Nunito"/>
                <a:ea typeface="Nunito"/>
                <a:cs typeface="Nunito"/>
                <a:sym typeface="Nunito"/>
              </a:defRPr>
            </a:lvl5pPr>
            <a:lvl6pPr indent="-304800" lvl="5" marL="2743200" algn="l">
              <a:lnSpc>
                <a:spcPct val="115000"/>
              </a:lnSpc>
              <a:spcBef>
                <a:spcPts val="1000"/>
              </a:spcBef>
              <a:spcAft>
                <a:spcPts val="0"/>
              </a:spcAft>
              <a:buClr>
                <a:schemeClr val="lt1"/>
              </a:buClr>
              <a:buSzPts val="1200"/>
              <a:buFont typeface="Nunito"/>
              <a:buChar char="■"/>
              <a:defRPr>
                <a:solidFill>
                  <a:schemeClr val="lt1"/>
                </a:solidFill>
                <a:latin typeface="Nunito"/>
                <a:ea typeface="Nunito"/>
                <a:cs typeface="Nunito"/>
                <a:sym typeface="Nunito"/>
              </a:defRPr>
            </a:lvl6pPr>
            <a:lvl7pPr indent="-304800" lvl="6" marL="3200400" algn="l">
              <a:lnSpc>
                <a:spcPct val="115000"/>
              </a:lnSpc>
              <a:spcBef>
                <a:spcPts val="1000"/>
              </a:spcBef>
              <a:spcAft>
                <a:spcPts val="0"/>
              </a:spcAft>
              <a:buClr>
                <a:schemeClr val="lt1"/>
              </a:buClr>
              <a:buSzPts val="1200"/>
              <a:buFont typeface="Nunito"/>
              <a:buChar char="●"/>
              <a:defRPr>
                <a:solidFill>
                  <a:schemeClr val="lt1"/>
                </a:solidFill>
                <a:latin typeface="Nunito"/>
                <a:ea typeface="Nunito"/>
                <a:cs typeface="Nunito"/>
                <a:sym typeface="Nunito"/>
              </a:defRPr>
            </a:lvl7pPr>
            <a:lvl8pPr indent="-304800" lvl="7" marL="3657600" algn="l">
              <a:lnSpc>
                <a:spcPct val="115000"/>
              </a:lnSpc>
              <a:spcBef>
                <a:spcPts val="1000"/>
              </a:spcBef>
              <a:spcAft>
                <a:spcPts val="0"/>
              </a:spcAft>
              <a:buClr>
                <a:schemeClr val="lt1"/>
              </a:buClr>
              <a:buSzPts val="1200"/>
              <a:buFont typeface="Nunito"/>
              <a:buChar char="○"/>
              <a:defRPr>
                <a:solidFill>
                  <a:schemeClr val="lt1"/>
                </a:solidFill>
                <a:latin typeface="Nunito"/>
                <a:ea typeface="Nunito"/>
                <a:cs typeface="Nunito"/>
                <a:sym typeface="Nunito"/>
              </a:defRPr>
            </a:lvl8pPr>
            <a:lvl9pPr indent="-304800" lvl="8" marL="4114800" algn="l">
              <a:lnSpc>
                <a:spcPct val="115000"/>
              </a:lnSpc>
              <a:spcBef>
                <a:spcPts val="1000"/>
              </a:spcBef>
              <a:spcAft>
                <a:spcPts val="1000"/>
              </a:spcAft>
              <a:buClr>
                <a:schemeClr val="lt1"/>
              </a:buClr>
              <a:buSzPts val="1200"/>
              <a:buFont typeface="Nunito"/>
              <a:buChar char="■"/>
              <a:defRPr>
                <a:solidFill>
                  <a:schemeClr val="lt1"/>
                </a:solidFill>
                <a:latin typeface="Nunito"/>
                <a:ea typeface="Nunito"/>
                <a:cs typeface="Nunito"/>
                <a:sym typeface="Nunito"/>
              </a:defRPr>
            </a:lvl9pPr>
          </a:lstStyle>
          <a:p/>
        </p:txBody>
      </p:sp>
      <p:sp>
        <p:nvSpPr>
          <p:cNvPr id="306" name="Google Shape;306;p12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307" name="Google Shape;307;p122"/>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308" name="Google Shape;308;p122"/>
          <p:cNvSpPr txBox="1"/>
          <p:nvPr>
            <p:ph idx="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crimson">
  <p:cSld name="TITLE_AND_BODY_8_1_1">
    <p:bg>
      <p:bgPr>
        <a:solidFill>
          <a:schemeClr val="dk2"/>
        </a:solidFill>
      </p:bgPr>
    </p:bg>
    <p:spTree>
      <p:nvGrpSpPr>
        <p:cNvPr id="309" name="Shape 309"/>
        <p:cNvGrpSpPr/>
        <p:nvPr/>
      </p:nvGrpSpPr>
      <p:grpSpPr>
        <a:xfrm>
          <a:off x="0" y="0"/>
          <a:ext cx="0" cy="0"/>
          <a:chOff x="0" y="0"/>
          <a:chExt cx="0" cy="0"/>
        </a:xfrm>
      </p:grpSpPr>
      <p:sp>
        <p:nvSpPr>
          <p:cNvPr id="310" name="Google Shape;310;p123"/>
          <p:cNvSpPr/>
          <p:nvPr/>
        </p:nvSpPr>
        <p:spPr>
          <a:xfrm>
            <a:off x="8360225" y="4629475"/>
            <a:ext cx="316800" cy="349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23"/>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0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12" name="Google Shape;312;p123"/>
          <p:cNvSpPr txBox="1"/>
          <p:nvPr>
            <p:ph idx="1" type="body"/>
          </p:nvPr>
        </p:nvSpPr>
        <p:spPr>
          <a:xfrm>
            <a:off x="457200" y="1600200"/>
            <a:ext cx="8229600" cy="29259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sp>
        <p:nvSpPr>
          <p:cNvPr id="313" name="Google Shape;313;p12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id="314" name="Google Shape;314;p123"/>
          <p:cNvPicPr preferRelativeResize="0"/>
          <p:nvPr/>
        </p:nvPicPr>
        <p:blipFill rotWithShape="1">
          <a:blip r:embed="rId2">
            <a:alphaModFix/>
          </a:blip>
          <a:srcRect b="23191" l="4562" r="84951" t="23638"/>
          <a:stretch/>
        </p:blipFill>
        <p:spPr>
          <a:xfrm>
            <a:off x="8371406" y="4669625"/>
            <a:ext cx="316824" cy="3031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NO IMAGE mist">
  <p:cSld name="TITLE_AND_BODY_9_3">
    <p:spTree>
      <p:nvGrpSpPr>
        <p:cNvPr id="315" name="Shape 315"/>
        <p:cNvGrpSpPr/>
        <p:nvPr/>
      </p:nvGrpSpPr>
      <p:grpSpPr>
        <a:xfrm>
          <a:off x="0" y="0"/>
          <a:ext cx="0" cy="0"/>
          <a:chOff x="0" y="0"/>
          <a:chExt cx="0" cy="0"/>
        </a:xfrm>
      </p:grpSpPr>
      <p:sp>
        <p:nvSpPr>
          <p:cNvPr id="316" name="Google Shape;316;p124"/>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Barlow Condensed"/>
              <a:buNone/>
              <a:defRPr b="1">
                <a:latin typeface="Barlow Condensed"/>
                <a:ea typeface="Barlow Condensed"/>
                <a:cs typeface="Barlow Condensed"/>
                <a:sym typeface="Barlow Condense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7" name="Google Shape;317;p124"/>
          <p:cNvSpPr txBox="1"/>
          <p:nvPr>
            <p:ph idx="1" type="body"/>
          </p:nvPr>
        </p:nvSpPr>
        <p:spPr>
          <a:xfrm>
            <a:off x="457200" y="1190625"/>
            <a:ext cx="8229600" cy="33354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Font typeface="Nunito"/>
              <a:buChar char="⮕"/>
              <a:defRPr>
                <a:latin typeface="Nunito"/>
                <a:ea typeface="Nunito"/>
                <a:cs typeface="Nunito"/>
                <a:sym typeface="Nunito"/>
              </a:defRPr>
            </a:lvl1pPr>
            <a:lvl2pPr indent="-304800" lvl="1" marL="914400" algn="l">
              <a:lnSpc>
                <a:spcPct val="115000"/>
              </a:lnSpc>
              <a:spcBef>
                <a:spcPts val="1000"/>
              </a:spcBef>
              <a:spcAft>
                <a:spcPts val="0"/>
              </a:spcAft>
              <a:buSzPts val="1200"/>
              <a:buFont typeface="Nunito"/>
              <a:buChar char="○"/>
              <a:defRPr>
                <a:latin typeface="Nunito"/>
                <a:ea typeface="Nunito"/>
                <a:cs typeface="Nunito"/>
                <a:sym typeface="Nunito"/>
              </a:defRPr>
            </a:lvl2pPr>
            <a:lvl3pPr indent="-304800" lvl="2" marL="1371600" algn="l">
              <a:lnSpc>
                <a:spcPct val="115000"/>
              </a:lnSpc>
              <a:spcBef>
                <a:spcPts val="1000"/>
              </a:spcBef>
              <a:spcAft>
                <a:spcPts val="0"/>
              </a:spcAft>
              <a:buSzPts val="1200"/>
              <a:buFont typeface="Nunito"/>
              <a:buChar char="■"/>
              <a:defRPr>
                <a:latin typeface="Nunito"/>
                <a:ea typeface="Nunito"/>
                <a:cs typeface="Nunito"/>
                <a:sym typeface="Nunito"/>
              </a:defRPr>
            </a:lvl3pPr>
            <a:lvl4pPr indent="-304800" lvl="3" marL="1828800" algn="l">
              <a:lnSpc>
                <a:spcPct val="115000"/>
              </a:lnSpc>
              <a:spcBef>
                <a:spcPts val="1000"/>
              </a:spcBef>
              <a:spcAft>
                <a:spcPts val="0"/>
              </a:spcAft>
              <a:buSzPts val="1200"/>
              <a:buFont typeface="Nunito"/>
              <a:buChar char="●"/>
              <a:defRPr>
                <a:latin typeface="Nunito"/>
                <a:ea typeface="Nunito"/>
                <a:cs typeface="Nunito"/>
                <a:sym typeface="Nunito"/>
              </a:defRPr>
            </a:lvl4pPr>
            <a:lvl5pPr indent="-304800" lvl="4" marL="2286000" algn="l">
              <a:lnSpc>
                <a:spcPct val="115000"/>
              </a:lnSpc>
              <a:spcBef>
                <a:spcPts val="1000"/>
              </a:spcBef>
              <a:spcAft>
                <a:spcPts val="0"/>
              </a:spcAft>
              <a:buSzPts val="1200"/>
              <a:buFont typeface="Nunito"/>
              <a:buChar char="○"/>
              <a:defRPr>
                <a:latin typeface="Nunito"/>
                <a:ea typeface="Nunito"/>
                <a:cs typeface="Nunito"/>
                <a:sym typeface="Nunito"/>
              </a:defRPr>
            </a:lvl5pPr>
            <a:lvl6pPr indent="-304800" lvl="5" marL="2743200" algn="l">
              <a:lnSpc>
                <a:spcPct val="115000"/>
              </a:lnSpc>
              <a:spcBef>
                <a:spcPts val="1000"/>
              </a:spcBef>
              <a:spcAft>
                <a:spcPts val="0"/>
              </a:spcAft>
              <a:buSzPts val="1200"/>
              <a:buFont typeface="Nunito"/>
              <a:buChar char="■"/>
              <a:defRPr>
                <a:latin typeface="Nunito"/>
                <a:ea typeface="Nunito"/>
                <a:cs typeface="Nunito"/>
                <a:sym typeface="Nunito"/>
              </a:defRPr>
            </a:lvl6pPr>
            <a:lvl7pPr indent="-304800" lvl="6" marL="3200400" algn="l">
              <a:lnSpc>
                <a:spcPct val="115000"/>
              </a:lnSpc>
              <a:spcBef>
                <a:spcPts val="1000"/>
              </a:spcBef>
              <a:spcAft>
                <a:spcPts val="0"/>
              </a:spcAft>
              <a:buSzPts val="1200"/>
              <a:buFont typeface="Nunito"/>
              <a:buChar char="●"/>
              <a:defRPr>
                <a:latin typeface="Nunito"/>
                <a:ea typeface="Nunito"/>
                <a:cs typeface="Nunito"/>
                <a:sym typeface="Nunito"/>
              </a:defRPr>
            </a:lvl7pPr>
            <a:lvl8pPr indent="-304800" lvl="7" marL="3657600" algn="l">
              <a:lnSpc>
                <a:spcPct val="115000"/>
              </a:lnSpc>
              <a:spcBef>
                <a:spcPts val="1000"/>
              </a:spcBef>
              <a:spcAft>
                <a:spcPts val="0"/>
              </a:spcAft>
              <a:buSzPts val="1200"/>
              <a:buFont typeface="Nunito"/>
              <a:buChar char="○"/>
              <a:defRPr>
                <a:latin typeface="Nunito"/>
                <a:ea typeface="Nunito"/>
                <a:cs typeface="Nunito"/>
                <a:sym typeface="Nunito"/>
              </a:defRPr>
            </a:lvl8pPr>
            <a:lvl9pPr indent="-304800" lvl="8" marL="4114800" algn="l">
              <a:lnSpc>
                <a:spcPct val="115000"/>
              </a:lnSpc>
              <a:spcBef>
                <a:spcPts val="1000"/>
              </a:spcBef>
              <a:spcAft>
                <a:spcPts val="1000"/>
              </a:spcAft>
              <a:buSzPts val="1200"/>
              <a:buFont typeface="Nunito"/>
              <a:buChar char="■"/>
              <a:defRPr>
                <a:latin typeface="Nunito"/>
                <a:ea typeface="Nunito"/>
                <a:cs typeface="Nunito"/>
                <a:sym typeface="Nunito"/>
              </a:defRPr>
            </a:lvl9pPr>
          </a:lstStyle>
          <a:p/>
        </p:txBody>
      </p:sp>
      <p:sp>
        <p:nvSpPr>
          <p:cNvPr id="318" name="Google Shape;318;p12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319" name="Google Shape;319;p124"/>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WITH TITLE">
  <p:cSld name="TITLE_AND_BODY_8">
    <p:bg>
      <p:bgPr>
        <a:solidFill>
          <a:schemeClr val="dk1"/>
        </a:solidFill>
      </p:bgPr>
    </p:bg>
    <p:spTree>
      <p:nvGrpSpPr>
        <p:cNvPr id="320" name="Shape 320"/>
        <p:cNvGrpSpPr/>
        <p:nvPr/>
      </p:nvGrpSpPr>
      <p:grpSpPr>
        <a:xfrm>
          <a:off x="0" y="0"/>
          <a:ext cx="0" cy="0"/>
          <a:chOff x="0" y="0"/>
          <a:chExt cx="0" cy="0"/>
        </a:xfrm>
      </p:grpSpPr>
      <p:sp>
        <p:nvSpPr>
          <p:cNvPr id="321" name="Google Shape;321;p125"/>
          <p:cNvSpPr txBox="1"/>
          <p:nvPr>
            <p:ph type="title"/>
          </p:nvPr>
        </p:nvSpPr>
        <p:spPr>
          <a:xfrm>
            <a:off x="457200" y="457200"/>
            <a:ext cx="2686200" cy="3552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0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22" name="Google Shape;322;p12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323" name="Google Shape;323;p125"/>
          <p:cNvSpPr/>
          <p:nvPr>
            <p:ph idx="2" type="pic"/>
          </p:nvPr>
        </p:nvSpPr>
        <p:spPr>
          <a:xfrm>
            <a:off x="3408150" y="457200"/>
            <a:ext cx="5736000" cy="3829200"/>
          </a:xfrm>
          <a:prstGeom prst="rect">
            <a:avLst/>
          </a:prstGeom>
          <a:noFill/>
          <a:ln>
            <a:noFill/>
          </a:ln>
        </p:spPr>
      </p:sp>
      <p:pic>
        <p:nvPicPr>
          <p:cNvPr descr="GA-Cog-900.png" id="324" name="Google Shape;324;p125"/>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WITH TITLE WH">
  <p:cSld name="TITLE_AND_BODY_8_3">
    <p:bg>
      <p:bgPr>
        <a:solidFill>
          <a:schemeClr val="lt1"/>
        </a:solidFill>
      </p:bgPr>
    </p:bg>
    <p:spTree>
      <p:nvGrpSpPr>
        <p:cNvPr id="325" name="Shape 325"/>
        <p:cNvGrpSpPr/>
        <p:nvPr/>
      </p:nvGrpSpPr>
      <p:grpSpPr>
        <a:xfrm>
          <a:off x="0" y="0"/>
          <a:ext cx="0" cy="0"/>
          <a:chOff x="0" y="0"/>
          <a:chExt cx="0" cy="0"/>
        </a:xfrm>
      </p:grpSpPr>
      <p:sp>
        <p:nvSpPr>
          <p:cNvPr id="326" name="Google Shape;326;p126"/>
          <p:cNvSpPr txBox="1"/>
          <p:nvPr>
            <p:ph type="title"/>
          </p:nvPr>
        </p:nvSpPr>
        <p:spPr>
          <a:xfrm>
            <a:off x="457200" y="457200"/>
            <a:ext cx="2686200" cy="35529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7" name="Google Shape;327;p12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328" name="Google Shape;328;p126"/>
          <p:cNvSpPr/>
          <p:nvPr>
            <p:ph idx="2" type="pic"/>
          </p:nvPr>
        </p:nvSpPr>
        <p:spPr>
          <a:xfrm>
            <a:off x="3408150" y="457200"/>
            <a:ext cx="5736000" cy="3829200"/>
          </a:xfrm>
          <a:prstGeom prst="rect">
            <a:avLst/>
          </a:prstGeom>
          <a:noFill/>
          <a:ln>
            <a:noFill/>
          </a:ln>
        </p:spPr>
      </p:sp>
      <p:pic>
        <p:nvPicPr>
          <p:cNvPr descr="GA-Cog-900.png" id="329" name="Google Shape;329;p126"/>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NO HEADLINE">
  <p:cSld name="BLANK_1_1">
    <p:spTree>
      <p:nvGrpSpPr>
        <p:cNvPr id="330" name="Shape 330"/>
        <p:cNvGrpSpPr/>
        <p:nvPr/>
      </p:nvGrpSpPr>
      <p:grpSpPr>
        <a:xfrm>
          <a:off x="0" y="0"/>
          <a:ext cx="0" cy="0"/>
          <a:chOff x="0" y="0"/>
          <a:chExt cx="0" cy="0"/>
        </a:xfrm>
      </p:grpSpPr>
      <p:sp>
        <p:nvSpPr>
          <p:cNvPr id="331" name="Google Shape;331;p127"/>
          <p:cNvSpPr/>
          <p:nvPr/>
        </p:nvSpPr>
        <p:spPr>
          <a:xfrm>
            <a:off x="-47625" y="-9525"/>
            <a:ext cx="9201300" cy="5200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27"/>
          <p:cNvSpPr/>
          <p:nvPr>
            <p:ph idx="2" type="pic"/>
          </p:nvPr>
        </p:nvSpPr>
        <p:spPr>
          <a:xfrm>
            <a:off x="-47625" y="-28651"/>
            <a:ext cx="9201300" cy="5200500"/>
          </a:xfrm>
          <a:prstGeom prst="rect">
            <a:avLst/>
          </a:prstGeom>
          <a:noFill/>
          <a:ln>
            <a:noFill/>
          </a:ln>
        </p:spPr>
      </p:sp>
      <p:sp>
        <p:nvSpPr>
          <p:cNvPr id="333" name="Google Shape;333;p127"/>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ink" type="twoColTx">
  <p:cSld name="TITLE_AND_TWO_COLUMNS">
    <p:bg>
      <p:bgPr>
        <a:solidFill>
          <a:schemeClr val="dk1"/>
        </a:solidFill>
      </p:bgPr>
    </p:bg>
    <p:spTree>
      <p:nvGrpSpPr>
        <p:cNvPr id="334" name="Shape 334"/>
        <p:cNvGrpSpPr/>
        <p:nvPr/>
      </p:nvGrpSpPr>
      <p:grpSpPr>
        <a:xfrm>
          <a:off x="0" y="0"/>
          <a:ext cx="0" cy="0"/>
          <a:chOff x="0" y="0"/>
          <a:chExt cx="0" cy="0"/>
        </a:xfrm>
      </p:grpSpPr>
      <p:sp>
        <p:nvSpPr>
          <p:cNvPr id="335" name="Google Shape;335;p128"/>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0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36" name="Google Shape;336;p128"/>
          <p:cNvSpPr txBox="1"/>
          <p:nvPr>
            <p:ph idx="1" type="body"/>
          </p:nvPr>
        </p:nvSpPr>
        <p:spPr>
          <a:xfrm>
            <a:off x="457200" y="1325863"/>
            <a:ext cx="3657600" cy="29259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sp>
        <p:nvSpPr>
          <p:cNvPr id="337" name="Google Shape;337;p128"/>
          <p:cNvSpPr txBox="1"/>
          <p:nvPr>
            <p:ph idx="2" type="body"/>
          </p:nvPr>
        </p:nvSpPr>
        <p:spPr>
          <a:xfrm>
            <a:off x="5029200" y="1325863"/>
            <a:ext cx="3657600" cy="28803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sp>
        <p:nvSpPr>
          <p:cNvPr id="338" name="Google Shape;338;p12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339" name="Google Shape;339;p128"/>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340" name="Google Shape;340;p128"/>
          <p:cNvSpPr txBox="1"/>
          <p:nvPr>
            <p:ph idx="3"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1">
  <p:cSld name="CUSTOM_1_1_1">
    <p:spTree>
      <p:nvGrpSpPr>
        <p:cNvPr id="38" name="Shape 38"/>
        <p:cNvGrpSpPr/>
        <p:nvPr/>
      </p:nvGrpSpPr>
      <p:grpSpPr>
        <a:xfrm>
          <a:off x="0" y="0"/>
          <a:ext cx="0" cy="0"/>
          <a:chOff x="0" y="0"/>
          <a:chExt cx="0" cy="0"/>
        </a:xfrm>
      </p:grpSpPr>
      <p:sp>
        <p:nvSpPr>
          <p:cNvPr id="39" name="Google Shape;39;p93"/>
          <p:cNvSpPr txBox="1"/>
          <p:nvPr>
            <p:ph type="title"/>
          </p:nvPr>
        </p:nvSpPr>
        <p:spPr>
          <a:xfrm>
            <a:off x="311700" y="223675"/>
            <a:ext cx="8520600" cy="572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sz="2400"/>
            </a:lvl1pPr>
            <a:lvl2pPr lvl="1" algn="l">
              <a:lnSpc>
                <a:spcPct val="100000"/>
              </a:lnSpc>
              <a:spcBef>
                <a:spcPts val="0"/>
              </a:spcBef>
              <a:spcAft>
                <a:spcPts val="0"/>
              </a:spcAft>
              <a:buSzPts val="2800"/>
              <a:buNone/>
              <a:defRPr sz="2400"/>
            </a:lvl2pPr>
            <a:lvl3pPr lvl="2" algn="l">
              <a:lnSpc>
                <a:spcPct val="100000"/>
              </a:lnSpc>
              <a:spcBef>
                <a:spcPts val="0"/>
              </a:spcBef>
              <a:spcAft>
                <a:spcPts val="0"/>
              </a:spcAft>
              <a:buSzPts val="2800"/>
              <a:buNone/>
              <a:defRPr sz="2400"/>
            </a:lvl3pPr>
            <a:lvl4pPr lvl="3" algn="l">
              <a:lnSpc>
                <a:spcPct val="100000"/>
              </a:lnSpc>
              <a:spcBef>
                <a:spcPts val="0"/>
              </a:spcBef>
              <a:spcAft>
                <a:spcPts val="0"/>
              </a:spcAft>
              <a:buSzPts val="2800"/>
              <a:buNone/>
              <a:defRPr sz="2400"/>
            </a:lvl4pPr>
            <a:lvl5pPr lvl="4" algn="l">
              <a:lnSpc>
                <a:spcPct val="100000"/>
              </a:lnSpc>
              <a:spcBef>
                <a:spcPts val="0"/>
              </a:spcBef>
              <a:spcAft>
                <a:spcPts val="0"/>
              </a:spcAft>
              <a:buSzPts val="2800"/>
              <a:buNone/>
              <a:defRPr sz="2400"/>
            </a:lvl5pPr>
            <a:lvl6pPr lvl="5" algn="l">
              <a:lnSpc>
                <a:spcPct val="100000"/>
              </a:lnSpc>
              <a:spcBef>
                <a:spcPts val="0"/>
              </a:spcBef>
              <a:spcAft>
                <a:spcPts val="0"/>
              </a:spcAft>
              <a:buSzPts val="2800"/>
              <a:buNone/>
              <a:defRPr sz="2400"/>
            </a:lvl6pPr>
            <a:lvl7pPr lvl="6" algn="l">
              <a:lnSpc>
                <a:spcPct val="100000"/>
              </a:lnSpc>
              <a:spcBef>
                <a:spcPts val="0"/>
              </a:spcBef>
              <a:spcAft>
                <a:spcPts val="0"/>
              </a:spcAft>
              <a:buSzPts val="2800"/>
              <a:buNone/>
              <a:defRPr sz="2400"/>
            </a:lvl7pPr>
            <a:lvl8pPr lvl="7" algn="l">
              <a:lnSpc>
                <a:spcPct val="100000"/>
              </a:lnSpc>
              <a:spcBef>
                <a:spcPts val="0"/>
              </a:spcBef>
              <a:spcAft>
                <a:spcPts val="0"/>
              </a:spcAft>
              <a:buSzPts val="2800"/>
              <a:buNone/>
              <a:defRPr sz="2400"/>
            </a:lvl8pPr>
            <a:lvl9pPr lvl="8" algn="l">
              <a:lnSpc>
                <a:spcPct val="100000"/>
              </a:lnSpc>
              <a:spcBef>
                <a:spcPts val="0"/>
              </a:spcBef>
              <a:spcAft>
                <a:spcPts val="0"/>
              </a:spcAft>
              <a:buSzPts val="2800"/>
              <a:buNone/>
              <a:defRPr sz="2400"/>
            </a:lvl9pPr>
          </a:lstStyle>
          <a:p/>
        </p:txBody>
      </p:sp>
      <p:sp>
        <p:nvSpPr>
          <p:cNvPr id="40" name="Google Shape;40;p93"/>
          <p:cNvSpPr txBox="1"/>
          <p:nvPr>
            <p:ph idx="1" type="body"/>
          </p:nvPr>
        </p:nvSpPr>
        <p:spPr>
          <a:xfrm>
            <a:off x="330600" y="1249850"/>
            <a:ext cx="8345700" cy="29433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crimson">
  <p:cSld name="TITLE_AND_TWO_COLUMNS_2">
    <p:bg>
      <p:bgPr>
        <a:solidFill>
          <a:schemeClr val="dk2"/>
        </a:solidFill>
      </p:bgPr>
    </p:bg>
    <p:spTree>
      <p:nvGrpSpPr>
        <p:cNvPr id="341" name="Shape 341"/>
        <p:cNvGrpSpPr/>
        <p:nvPr/>
      </p:nvGrpSpPr>
      <p:grpSpPr>
        <a:xfrm>
          <a:off x="0" y="0"/>
          <a:ext cx="0" cy="0"/>
          <a:chOff x="0" y="0"/>
          <a:chExt cx="0" cy="0"/>
        </a:xfrm>
      </p:grpSpPr>
      <p:sp>
        <p:nvSpPr>
          <p:cNvPr id="342" name="Google Shape;342;p129"/>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3000"/>
              <a:buNone/>
              <a:defRPr>
                <a:solidFill>
                  <a:schemeClr val="lt1"/>
                </a:solidFill>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p:txBody>
      </p:sp>
      <p:sp>
        <p:nvSpPr>
          <p:cNvPr id="343" name="Google Shape;343;p129"/>
          <p:cNvSpPr txBox="1"/>
          <p:nvPr>
            <p:ph idx="1" type="body"/>
          </p:nvPr>
        </p:nvSpPr>
        <p:spPr>
          <a:xfrm>
            <a:off x="457200" y="1325863"/>
            <a:ext cx="3657600" cy="29259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sp>
        <p:nvSpPr>
          <p:cNvPr id="344" name="Google Shape;344;p129"/>
          <p:cNvSpPr txBox="1"/>
          <p:nvPr>
            <p:ph idx="2" type="body"/>
          </p:nvPr>
        </p:nvSpPr>
        <p:spPr>
          <a:xfrm>
            <a:off x="5029200" y="1325863"/>
            <a:ext cx="3657600" cy="28803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sp>
        <p:nvSpPr>
          <p:cNvPr id="345" name="Google Shape;345;p12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129"/>
          <p:cNvSpPr txBox="1"/>
          <p:nvPr>
            <p:ph idx="3"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id="347" name="Google Shape;347;p129"/>
          <p:cNvPicPr preferRelativeResize="0"/>
          <p:nvPr/>
        </p:nvPicPr>
        <p:blipFill rotWithShape="1">
          <a:blip r:embed="rId2">
            <a:alphaModFix/>
          </a:blip>
          <a:srcRect b="23191" l="4562" r="84951" t="23638"/>
          <a:stretch/>
        </p:blipFill>
        <p:spPr>
          <a:xfrm>
            <a:off x="8371406" y="4669625"/>
            <a:ext cx="316824" cy="3031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cloud">
  <p:cSld name="TITLE_AND_TWO_COLUMNS_1_2">
    <p:bg>
      <p:bgPr>
        <a:solidFill>
          <a:schemeClr val="lt1"/>
        </a:solidFill>
      </p:bgPr>
    </p:bg>
    <p:spTree>
      <p:nvGrpSpPr>
        <p:cNvPr id="348" name="Shape 348"/>
        <p:cNvGrpSpPr/>
        <p:nvPr/>
      </p:nvGrpSpPr>
      <p:grpSpPr>
        <a:xfrm>
          <a:off x="0" y="0"/>
          <a:ext cx="0" cy="0"/>
          <a:chOff x="0" y="0"/>
          <a:chExt cx="0" cy="0"/>
        </a:xfrm>
      </p:grpSpPr>
      <p:sp>
        <p:nvSpPr>
          <p:cNvPr id="349" name="Google Shape;349;p130"/>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0" name="Google Shape;350;p130"/>
          <p:cNvSpPr txBox="1"/>
          <p:nvPr>
            <p:ph idx="1" type="body"/>
          </p:nvPr>
        </p:nvSpPr>
        <p:spPr>
          <a:xfrm>
            <a:off x="457200" y="1325863"/>
            <a:ext cx="3657600" cy="29259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351" name="Google Shape;351;p130"/>
          <p:cNvSpPr txBox="1"/>
          <p:nvPr>
            <p:ph idx="2" type="body"/>
          </p:nvPr>
        </p:nvSpPr>
        <p:spPr>
          <a:xfrm>
            <a:off x="5029200" y="1325863"/>
            <a:ext cx="3657600" cy="28803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352" name="Google Shape;352;p13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353" name="Google Shape;353;p130"/>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354" name="Google Shape;354;p130"/>
          <p:cNvSpPr txBox="1"/>
          <p:nvPr>
            <p:ph idx="3"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Your Instructors 2">
  <p:cSld name="TITLE_AND_TWO_COLUMNS_1_1_1_2">
    <p:spTree>
      <p:nvGrpSpPr>
        <p:cNvPr id="355" name="Shape 355"/>
        <p:cNvGrpSpPr/>
        <p:nvPr/>
      </p:nvGrpSpPr>
      <p:grpSpPr>
        <a:xfrm>
          <a:off x="0" y="0"/>
          <a:ext cx="0" cy="0"/>
          <a:chOff x="0" y="0"/>
          <a:chExt cx="0" cy="0"/>
        </a:xfrm>
      </p:grpSpPr>
      <p:sp>
        <p:nvSpPr>
          <p:cNvPr id="356" name="Google Shape;356;p131"/>
          <p:cNvSpPr/>
          <p:nvPr/>
        </p:nvSpPr>
        <p:spPr>
          <a:xfrm>
            <a:off x="0" y="1669151"/>
            <a:ext cx="4572000" cy="2856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31"/>
          <p:cNvSpPr/>
          <p:nvPr/>
        </p:nvSpPr>
        <p:spPr>
          <a:xfrm>
            <a:off x="4572000" y="1669411"/>
            <a:ext cx="4572000" cy="2856600"/>
          </a:xfrm>
          <a:prstGeom prst="rect">
            <a:avLst/>
          </a:prstGeom>
          <a:solidFill>
            <a:srgbClr val="2222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31"/>
          <p:cNvSpPr txBox="1"/>
          <p:nvPr>
            <p:ph idx="1" type="body"/>
          </p:nvPr>
        </p:nvSpPr>
        <p:spPr>
          <a:xfrm>
            <a:off x="320050" y="2978325"/>
            <a:ext cx="1876800" cy="1063200"/>
          </a:xfrm>
          <a:prstGeom prst="rect">
            <a:avLst/>
          </a:prstGeom>
          <a:noFill/>
          <a:ln>
            <a:noFill/>
          </a:ln>
        </p:spPr>
        <p:txBody>
          <a:bodyPr anchorCtr="0" anchor="t" bIns="0" lIns="0" spcFirstLastPara="1" rIns="0" wrap="square" tIns="0">
            <a:noAutofit/>
          </a:bodyPr>
          <a:lstStyle>
            <a:lvl1pPr indent="-273050" lvl="0" marL="457200" algn="l">
              <a:lnSpc>
                <a:spcPct val="115000"/>
              </a:lnSpc>
              <a:spcBef>
                <a:spcPts val="0"/>
              </a:spcBef>
              <a:spcAft>
                <a:spcPts val="0"/>
              </a:spcAft>
              <a:buClr>
                <a:schemeClr val="lt1"/>
              </a:buClr>
              <a:buSzPts val="700"/>
              <a:buChar char="⮕"/>
              <a:defRPr sz="1100">
                <a:solidFill>
                  <a:schemeClr val="lt1"/>
                </a:solidFill>
              </a:defRPr>
            </a:lvl1pPr>
            <a:lvl2pPr indent="-298450" lvl="1" marL="914400" algn="l">
              <a:lnSpc>
                <a:spcPct val="115000"/>
              </a:lnSpc>
              <a:spcBef>
                <a:spcPts val="0"/>
              </a:spcBef>
              <a:spcAft>
                <a:spcPts val="0"/>
              </a:spcAft>
              <a:buClr>
                <a:schemeClr val="lt1"/>
              </a:buClr>
              <a:buSzPts val="1100"/>
              <a:buChar char="○"/>
              <a:defRPr sz="1100">
                <a:solidFill>
                  <a:schemeClr val="lt1"/>
                </a:solidFill>
              </a:defRPr>
            </a:lvl2pPr>
            <a:lvl3pPr indent="-298450" lvl="2" marL="1371600" algn="l">
              <a:lnSpc>
                <a:spcPct val="115000"/>
              </a:lnSpc>
              <a:spcBef>
                <a:spcPts val="0"/>
              </a:spcBef>
              <a:spcAft>
                <a:spcPts val="0"/>
              </a:spcAft>
              <a:buClr>
                <a:schemeClr val="lt1"/>
              </a:buClr>
              <a:buSzPts val="1100"/>
              <a:buChar char="■"/>
              <a:defRPr sz="1100">
                <a:solidFill>
                  <a:schemeClr val="lt1"/>
                </a:solidFill>
              </a:defRPr>
            </a:lvl3pPr>
            <a:lvl4pPr indent="-298450" lvl="3" marL="1828800" algn="l">
              <a:lnSpc>
                <a:spcPct val="115000"/>
              </a:lnSpc>
              <a:spcBef>
                <a:spcPts val="0"/>
              </a:spcBef>
              <a:spcAft>
                <a:spcPts val="0"/>
              </a:spcAft>
              <a:buClr>
                <a:schemeClr val="lt1"/>
              </a:buClr>
              <a:buSzPts val="1100"/>
              <a:buChar char="●"/>
              <a:defRPr sz="1100">
                <a:solidFill>
                  <a:schemeClr val="lt1"/>
                </a:solidFill>
              </a:defRPr>
            </a:lvl4pPr>
            <a:lvl5pPr indent="-298450" lvl="4" marL="2286000" algn="l">
              <a:lnSpc>
                <a:spcPct val="115000"/>
              </a:lnSpc>
              <a:spcBef>
                <a:spcPts val="0"/>
              </a:spcBef>
              <a:spcAft>
                <a:spcPts val="0"/>
              </a:spcAft>
              <a:buClr>
                <a:schemeClr val="lt1"/>
              </a:buClr>
              <a:buSzPts val="1100"/>
              <a:buChar char="○"/>
              <a:defRPr sz="1100">
                <a:solidFill>
                  <a:schemeClr val="lt1"/>
                </a:solidFill>
              </a:defRPr>
            </a:lvl5pPr>
            <a:lvl6pPr indent="-298450" lvl="5" marL="2743200" algn="l">
              <a:lnSpc>
                <a:spcPct val="115000"/>
              </a:lnSpc>
              <a:spcBef>
                <a:spcPts val="0"/>
              </a:spcBef>
              <a:spcAft>
                <a:spcPts val="0"/>
              </a:spcAft>
              <a:buClr>
                <a:schemeClr val="lt1"/>
              </a:buClr>
              <a:buSzPts val="1100"/>
              <a:buChar char="■"/>
              <a:defRPr sz="1100">
                <a:solidFill>
                  <a:schemeClr val="lt1"/>
                </a:solidFill>
              </a:defRPr>
            </a:lvl6pPr>
            <a:lvl7pPr indent="-298450" lvl="6" marL="3200400" algn="l">
              <a:lnSpc>
                <a:spcPct val="115000"/>
              </a:lnSpc>
              <a:spcBef>
                <a:spcPts val="0"/>
              </a:spcBef>
              <a:spcAft>
                <a:spcPts val="0"/>
              </a:spcAft>
              <a:buClr>
                <a:schemeClr val="lt1"/>
              </a:buClr>
              <a:buSzPts val="1100"/>
              <a:buChar char="●"/>
              <a:defRPr sz="1100">
                <a:solidFill>
                  <a:schemeClr val="lt1"/>
                </a:solidFill>
              </a:defRPr>
            </a:lvl7pPr>
            <a:lvl8pPr indent="-298450" lvl="7" marL="3657600" algn="l">
              <a:lnSpc>
                <a:spcPct val="115000"/>
              </a:lnSpc>
              <a:spcBef>
                <a:spcPts val="0"/>
              </a:spcBef>
              <a:spcAft>
                <a:spcPts val="0"/>
              </a:spcAft>
              <a:buClr>
                <a:schemeClr val="lt1"/>
              </a:buClr>
              <a:buSzPts val="1100"/>
              <a:buChar char="○"/>
              <a:defRPr sz="1100">
                <a:solidFill>
                  <a:schemeClr val="lt1"/>
                </a:solidFill>
              </a:defRPr>
            </a:lvl8pPr>
            <a:lvl9pPr indent="-298450" lvl="8" marL="4114800" algn="l">
              <a:lnSpc>
                <a:spcPct val="115000"/>
              </a:lnSpc>
              <a:spcBef>
                <a:spcPts val="0"/>
              </a:spcBef>
              <a:spcAft>
                <a:spcPts val="0"/>
              </a:spcAft>
              <a:buClr>
                <a:schemeClr val="lt1"/>
              </a:buClr>
              <a:buSzPts val="1100"/>
              <a:buChar char="■"/>
              <a:defRPr sz="1100">
                <a:solidFill>
                  <a:schemeClr val="lt1"/>
                </a:solidFill>
              </a:defRPr>
            </a:lvl9pPr>
          </a:lstStyle>
          <a:p/>
        </p:txBody>
      </p:sp>
      <p:pic>
        <p:nvPicPr>
          <p:cNvPr id="359" name="Google Shape;359;p131"/>
          <p:cNvPicPr preferRelativeResize="0"/>
          <p:nvPr/>
        </p:nvPicPr>
        <p:blipFill rotWithShape="1">
          <a:blip r:embed="rId2">
            <a:alphaModFix amt="25000"/>
          </a:blip>
          <a:srcRect b="95733" l="0" r="11110" t="0"/>
          <a:stretch/>
        </p:blipFill>
        <p:spPr>
          <a:xfrm>
            <a:off x="0" y="1230250"/>
            <a:ext cx="9144000" cy="438912"/>
          </a:xfrm>
          <a:prstGeom prst="rect">
            <a:avLst/>
          </a:prstGeom>
          <a:noFill/>
          <a:ln>
            <a:noFill/>
          </a:ln>
        </p:spPr>
      </p:pic>
      <p:sp>
        <p:nvSpPr>
          <p:cNvPr id="360" name="Google Shape;360;p13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361" name="Google Shape;361;p131"/>
          <p:cNvSpPr txBox="1"/>
          <p:nvPr>
            <p:ph type="title"/>
          </p:nvPr>
        </p:nvSpPr>
        <p:spPr>
          <a:xfrm>
            <a:off x="457200" y="457200"/>
            <a:ext cx="7315200" cy="365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2" name="Google Shape;362;p131"/>
          <p:cNvSpPr txBox="1"/>
          <p:nvPr>
            <p:ph idx="2" type="subTitle"/>
          </p:nvPr>
        </p:nvSpPr>
        <p:spPr>
          <a:xfrm>
            <a:off x="2276125" y="2034050"/>
            <a:ext cx="1876800" cy="257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algn="l">
              <a:lnSpc>
                <a:spcPct val="115000"/>
              </a:lnSpc>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pic>
        <p:nvPicPr>
          <p:cNvPr descr="GA-Cog-900.png" id="363" name="Google Shape;363;p131"/>
          <p:cNvPicPr preferRelativeResize="0"/>
          <p:nvPr/>
        </p:nvPicPr>
        <p:blipFill rotWithShape="1">
          <a:blip r:embed="rId3">
            <a:alphaModFix/>
          </a:blip>
          <a:srcRect b="0" l="0" r="0" t="0"/>
          <a:stretch/>
        </p:blipFill>
        <p:spPr>
          <a:xfrm>
            <a:off x="8370750" y="4663157"/>
            <a:ext cx="316051" cy="316051"/>
          </a:xfrm>
          <a:prstGeom prst="rect">
            <a:avLst/>
          </a:prstGeom>
          <a:noFill/>
          <a:ln>
            <a:noFill/>
          </a:ln>
        </p:spPr>
      </p:pic>
      <p:sp>
        <p:nvSpPr>
          <p:cNvPr id="364" name="Google Shape;364;p131"/>
          <p:cNvSpPr/>
          <p:nvPr>
            <p:ph idx="3" type="pic"/>
          </p:nvPr>
        </p:nvSpPr>
        <p:spPr>
          <a:xfrm>
            <a:off x="457200" y="1143000"/>
            <a:ext cx="1600200" cy="1600200"/>
          </a:xfrm>
          <a:prstGeom prst="ellipse">
            <a:avLst/>
          </a:prstGeom>
          <a:noFill/>
          <a:ln>
            <a:noFill/>
          </a:ln>
        </p:spPr>
      </p:sp>
      <p:sp>
        <p:nvSpPr>
          <p:cNvPr id="365" name="Google Shape;365;p131"/>
          <p:cNvSpPr/>
          <p:nvPr>
            <p:ph idx="4" type="pic"/>
          </p:nvPr>
        </p:nvSpPr>
        <p:spPr>
          <a:xfrm>
            <a:off x="5029200" y="1143000"/>
            <a:ext cx="1600200" cy="1600200"/>
          </a:xfrm>
          <a:prstGeom prst="ellipse">
            <a:avLst/>
          </a:prstGeom>
          <a:noFill/>
          <a:ln>
            <a:noFill/>
          </a:ln>
        </p:spPr>
      </p:sp>
      <p:sp>
        <p:nvSpPr>
          <p:cNvPr id="366" name="Google Shape;366;p131"/>
          <p:cNvSpPr txBox="1"/>
          <p:nvPr>
            <p:ph idx="5" type="body"/>
          </p:nvPr>
        </p:nvSpPr>
        <p:spPr>
          <a:xfrm>
            <a:off x="2546250" y="2978325"/>
            <a:ext cx="1797300" cy="1063200"/>
          </a:xfrm>
          <a:prstGeom prst="rect">
            <a:avLst/>
          </a:prstGeom>
          <a:noFill/>
          <a:ln>
            <a:noFill/>
          </a:ln>
        </p:spPr>
        <p:txBody>
          <a:bodyPr anchorCtr="0" anchor="t" bIns="0" lIns="0" spcFirstLastPara="1" rIns="0" wrap="square" tIns="0">
            <a:noAutofit/>
          </a:bodyPr>
          <a:lstStyle>
            <a:lvl1pPr indent="-273050" lvl="0" marL="457200" algn="l">
              <a:lnSpc>
                <a:spcPct val="115000"/>
              </a:lnSpc>
              <a:spcBef>
                <a:spcPts val="0"/>
              </a:spcBef>
              <a:spcAft>
                <a:spcPts val="0"/>
              </a:spcAft>
              <a:buClr>
                <a:schemeClr val="lt1"/>
              </a:buClr>
              <a:buSzPts val="700"/>
              <a:buChar char="⮕"/>
              <a:defRPr sz="1100">
                <a:solidFill>
                  <a:schemeClr val="lt1"/>
                </a:solidFill>
              </a:defRPr>
            </a:lvl1pPr>
            <a:lvl2pPr indent="-298450" lvl="1" marL="914400" algn="l">
              <a:lnSpc>
                <a:spcPct val="115000"/>
              </a:lnSpc>
              <a:spcBef>
                <a:spcPts val="0"/>
              </a:spcBef>
              <a:spcAft>
                <a:spcPts val="0"/>
              </a:spcAft>
              <a:buClr>
                <a:schemeClr val="lt1"/>
              </a:buClr>
              <a:buSzPts val="1100"/>
              <a:buChar char="○"/>
              <a:defRPr sz="1100">
                <a:solidFill>
                  <a:schemeClr val="lt1"/>
                </a:solidFill>
              </a:defRPr>
            </a:lvl2pPr>
            <a:lvl3pPr indent="-298450" lvl="2" marL="1371600" algn="l">
              <a:lnSpc>
                <a:spcPct val="115000"/>
              </a:lnSpc>
              <a:spcBef>
                <a:spcPts val="0"/>
              </a:spcBef>
              <a:spcAft>
                <a:spcPts val="0"/>
              </a:spcAft>
              <a:buClr>
                <a:schemeClr val="lt1"/>
              </a:buClr>
              <a:buSzPts val="1100"/>
              <a:buChar char="■"/>
              <a:defRPr sz="1100">
                <a:solidFill>
                  <a:schemeClr val="lt1"/>
                </a:solidFill>
              </a:defRPr>
            </a:lvl3pPr>
            <a:lvl4pPr indent="-298450" lvl="3" marL="1828800" algn="l">
              <a:lnSpc>
                <a:spcPct val="115000"/>
              </a:lnSpc>
              <a:spcBef>
                <a:spcPts val="0"/>
              </a:spcBef>
              <a:spcAft>
                <a:spcPts val="0"/>
              </a:spcAft>
              <a:buClr>
                <a:schemeClr val="lt1"/>
              </a:buClr>
              <a:buSzPts val="1100"/>
              <a:buChar char="●"/>
              <a:defRPr sz="1100">
                <a:solidFill>
                  <a:schemeClr val="lt1"/>
                </a:solidFill>
              </a:defRPr>
            </a:lvl4pPr>
            <a:lvl5pPr indent="-298450" lvl="4" marL="2286000" algn="l">
              <a:lnSpc>
                <a:spcPct val="115000"/>
              </a:lnSpc>
              <a:spcBef>
                <a:spcPts val="0"/>
              </a:spcBef>
              <a:spcAft>
                <a:spcPts val="0"/>
              </a:spcAft>
              <a:buClr>
                <a:schemeClr val="lt1"/>
              </a:buClr>
              <a:buSzPts val="1100"/>
              <a:buChar char="○"/>
              <a:defRPr sz="1100">
                <a:solidFill>
                  <a:schemeClr val="lt1"/>
                </a:solidFill>
              </a:defRPr>
            </a:lvl5pPr>
            <a:lvl6pPr indent="-298450" lvl="5" marL="2743200" algn="l">
              <a:lnSpc>
                <a:spcPct val="115000"/>
              </a:lnSpc>
              <a:spcBef>
                <a:spcPts val="0"/>
              </a:spcBef>
              <a:spcAft>
                <a:spcPts val="0"/>
              </a:spcAft>
              <a:buClr>
                <a:schemeClr val="lt1"/>
              </a:buClr>
              <a:buSzPts val="1100"/>
              <a:buChar char="■"/>
              <a:defRPr sz="1100">
                <a:solidFill>
                  <a:schemeClr val="lt1"/>
                </a:solidFill>
              </a:defRPr>
            </a:lvl6pPr>
            <a:lvl7pPr indent="-298450" lvl="6" marL="3200400" algn="l">
              <a:lnSpc>
                <a:spcPct val="115000"/>
              </a:lnSpc>
              <a:spcBef>
                <a:spcPts val="0"/>
              </a:spcBef>
              <a:spcAft>
                <a:spcPts val="0"/>
              </a:spcAft>
              <a:buClr>
                <a:schemeClr val="lt1"/>
              </a:buClr>
              <a:buSzPts val="1100"/>
              <a:buChar char="●"/>
              <a:defRPr sz="1100">
                <a:solidFill>
                  <a:schemeClr val="lt1"/>
                </a:solidFill>
              </a:defRPr>
            </a:lvl7pPr>
            <a:lvl8pPr indent="-298450" lvl="7" marL="3657600" algn="l">
              <a:lnSpc>
                <a:spcPct val="115000"/>
              </a:lnSpc>
              <a:spcBef>
                <a:spcPts val="0"/>
              </a:spcBef>
              <a:spcAft>
                <a:spcPts val="0"/>
              </a:spcAft>
              <a:buClr>
                <a:schemeClr val="lt1"/>
              </a:buClr>
              <a:buSzPts val="1100"/>
              <a:buChar char="○"/>
              <a:defRPr sz="1100">
                <a:solidFill>
                  <a:schemeClr val="lt1"/>
                </a:solidFill>
              </a:defRPr>
            </a:lvl8pPr>
            <a:lvl9pPr indent="-298450" lvl="8" marL="4114800" algn="l">
              <a:lnSpc>
                <a:spcPct val="115000"/>
              </a:lnSpc>
              <a:spcBef>
                <a:spcPts val="0"/>
              </a:spcBef>
              <a:spcAft>
                <a:spcPts val="0"/>
              </a:spcAft>
              <a:buClr>
                <a:schemeClr val="lt1"/>
              </a:buClr>
              <a:buSzPts val="1100"/>
              <a:buChar char="■"/>
              <a:defRPr sz="1100">
                <a:solidFill>
                  <a:schemeClr val="lt1"/>
                </a:solidFill>
              </a:defRPr>
            </a:lvl9pPr>
          </a:lstStyle>
          <a:p/>
        </p:txBody>
      </p:sp>
      <p:sp>
        <p:nvSpPr>
          <p:cNvPr id="367" name="Google Shape;367;p131"/>
          <p:cNvSpPr txBox="1"/>
          <p:nvPr>
            <p:ph idx="6" type="body"/>
          </p:nvPr>
        </p:nvSpPr>
        <p:spPr>
          <a:xfrm>
            <a:off x="4863475" y="2978325"/>
            <a:ext cx="1876800" cy="1063200"/>
          </a:xfrm>
          <a:prstGeom prst="rect">
            <a:avLst/>
          </a:prstGeom>
          <a:noFill/>
          <a:ln>
            <a:noFill/>
          </a:ln>
        </p:spPr>
        <p:txBody>
          <a:bodyPr anchorCtr="0" anchor="t" bIns="0" lIns="0" spcFirstLastPara="1" rIns="0" wrap="square" tIns="0">
            <a:noAutofit/>
          </a:bodyPr>
          <a:lstStyle>
            <a:lvl1pPr indent="-273050" lvl="0" marL="457200" algn="l">
              <a:lnSpc>
                <a:spcPct val="115000"/>
              </a:lnSpc>
              <a:spcBef>
                <a:spcPts val="0"/>
              </a:spcBef>
              <a:spcAft>
                <a:spcPts val="0"/>
              </a:spcAft>
              <a:buClr>
                <a:schemeClr val="lt1"/>
              </a:buClr>
              <a:buSzPts val="700"/>
              <a:buChar char="⮕"/>
              <a:defRPr sz="1100">
                <a:solidFill>
                  <a:schemeClr val="lt1"/>
                </a:solidFill>
              </a:defRPr>
            </a:lvl1pPr>
            <a:lvl2pPr indent="-298450" lvl="1" marL="914400" algn="l">
              <a:lnSpc>
                <a:spcPct val="115000"/>
              </a:lnSpc>
              <a:spcBef>
                <a:spcPts val="0"/>
              </a:spcBef>
              <a:spcAft>
                <a:spcPts val="0"/>
              </a:spcAft>
              <a:buClr>
                <a:schemeClr val="lt1"/>
              </a:buClr>
              <a:buSzPts val="1100"/>
              <a:buChar char="○"/>
              <a:defRPr sz="1100">
                <a:solidFill>
                  <a:schemeClr val="lt1"/>
                </a:solidFill>
              </a:defRPr>
            </a:lvl2pPr>
            <a:lvl3pPr indent="-298450" lvl="2" marL="1371600" algn="l">
              <a:lnSpc>
                <a:spcPct val="115000"/>
              </a:lnSpc>
              <a:spcBef>
                <a:spcPts val="0"/>
              </a:spcBef>
              <a:spcAft>
                <a:spcPts val="0"/>
              </a:spcAft>
              <a:buClr>
                <a:schemeClr val="lt1"/>
              </a:buClr>
              <a:buSzPts val="1100"/>
              <a:buChar char="■"/>
              <a:defRPr sz="1100">
                <a:solidFill>
                  <a:schemeClr val="lt1"/>
                </a:solidFill>
              </a:defRPr>
            </a:lvl3pPr>
            <a:lvl4pPr indent="-298450" lvl="3" marL="1828800" algn="l">
              <a:lnSpc>
                <a:spcPct val="115000"/>
              </a:lnSpc>
              <a:spcBef>
                <a:spcPts val="0"/>
              </a:spcBef>
              <a:spcAft>
                <a:spcPts val="0"/>
              </a:spcAft>
              <a:buClr>
                <a:schemeClr val="lt1"/>
              </a:buClr>
              <a:buSzPts val="1100"/>
              <a:buChar char="●"/>
              <a:defRPr sz="1100">
                <a:solidFill>
                  <a:schemeClr val="lt1"/>
                </a:solidFill>
              </a:defRPr>
            </a:lvl4pPr>
            <a:lvl5pPr indent="-298450" lvl="4" marL="2286000" algn="l">
              <a:lnSpc>
                <a:spcPct val="115000"/>
              </a:lnSpc>
              <a:spcBef>
                <a:spcPts val="0"/>
              </a:spcBef>
              <a:spcAft>
                <a:spcPts val="0"/>
              </a:spcAft>
              <a:buClr>
                <a:schemeClr val="lt1"/>
              </a:buClr>
              <a:buSzPts val="1100"/>
              <a:buChar char="○"/>
              <a:defRPr sz="1100">
                <a:solidFill>
                  <a:schemeClr val="lt1"/>
                </a:solidFill>
              </a:defRPr>
            </a:lvl5pPr>
            <a:lvl6pPr indent="-298450" lvl="5" marL="2743200" algn="l">
              <a:lnSpc>
                <a:spcPct val="115000"/>
              </a:lnSpc>
              <a:spcBef>
                <a:spcPts val="0"/>
              </a:spcBef>
              <a:spcAft>
                <a:spcPts val="0"/>
              </a:spcAft>
              <a:buClr>
                <a:schemeClr val="lt1"/>
              </a:buClr>
              <a:buSzPts val="1100"/>
              <a:buChar char="■"/>
              <a:defRPr sz="1100">
                <a:solidFill>
                  <a:schemeClr val="lt1"/>
                </a:solidFill>
              </a:defRPr>
            </a:lvl6pPr>
            <a:lvl7pPr indent="-298450" lvl="6" marL="3200400" algn="l">
              <a:lnSpc>
                <a:spcPct val="115000"/>
              </a:lnSpc>
              <a:spcBef>
                <a:spcPts val="0"/>
              </a:spcBef>
              <a:spcAft>
                <a:spcPts val="0"/>
              </a:spcAft>
              <a:buClr>
                <a:schemeClr val="lt1"/>
              </a:buClr>
              <a:buSzPts val="1100"/>
              <a:buChar char="●"/>
              <a:defRPr sz="1100">
                <a:solidFill>
                  <a:schemeClr val="lt1"/>
                </a:solidFill>
              </a:defRPr>
            </a:lvl7pPr>
            <a:lvl8pPr indent="-298450" lvl="7" marL="3657600" algn="l">
              <a:lnSpc>
                <a:spcPct val="115000"/>
              </a:lnSpc>
              <a:spcBef>
                <a:spcPts val="0"/>
              </a:spcBef>
              <a:spcAft>
                <a:spcPts val="0"/>
              </a:spcAft>
              <a:buClr>
                <a:schemeClr val="lt1"/>
              </a:buClr>
              <a:buSzPts val="1100"/>
              <a:buChar char="○"/>
              <a:defRPr sz="1100">
                <a:solidFill>
                  <a:schemeClr val="lt1"/>
                </a:solidFill>
              </a:defRPr>
            </a:lvl8pPr>
            <a:lvl9pPr indent="-298450" lvl="8" marL="4114800" algn="l">
              <a:lnSpc>
                <a:spcPct val="115000"/>
              </a:lnSpc>
              <a:spcBef>
                <a:spcPts val="0"/>
              </a:spcBef>
              <a:spcAft>
                <a:spcPts val="0"/>
              </a:spcAft>
              <a:buClr>
                <a:schemeClr val="lt1"/>
              </a:buClr>
              <a:buSzPts val="1100"/>
              <a:buChar char="■"/>
              <a:defRPr sz="1100">
                <a:solidFill>
                  <a:schemeClr val="lt1"/>
                </a:solidFill>
              </a:defRPr>
            </a:lvl9pPr>
          </a:lstStyle>
          <a:p/>
        </p:txBody>
      </p:sp>
      <p:sp>
        <p:nvSpPr>
          <p:cNvPr id="368" name="Google Shape;368;p131"/>
          <p:cNvSpPr txBox="1"/>
          <p:nvPr>
            <p:ph idx="7" type="subTitle"/>
          </p:nvPr>
        </p:nvSpPr>
        <p:spPr>
          <a:xfrm>
            <a:off x="6819550" y="2034050"/>
            <a:ext cx="1876800" cy="257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algn="l">
              <a:lnSpc>
                <a:spcPct val="115000"/>
              </a:lnSpc>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369" name="Google Shape;369;p131"/>
          <p:cNvSpPr txBox="1"/>
          <p:nvPr>
            <p:ph idx="8" type="body"/>
          </p:nvPr>
        </p:nvSpPr>
        <p:spPr>
          <a:xfrm>
            <a:off x="7089675" y="2978325"/>
            <a:ext cx="1797300" cy="1063200"/>
          </a:xfrm>
          <a:prstGeom prst="rect">
            <a:avLst/>
          </a:prstGeom>
          <a:noFill/>
          <a:ln>
            <a:noFill/>
          </a:ln>
        </p:spPr>
        <p:txBody>
          <a:bodyPr anchorCtr="0" anchor="t" bIns="0" lIns="0" spcFirstLastPara="1" rIns="0" wrap="square" tIns="0">
            <a:noAutofit/>
          </a:bodyPr>
          <a:lstStyle>
            <a:lvl1pPr indent="-273050" lvl="0" marL="457200" algn="l">
              <a:lnSpc>
                <a:spcPct val="115000"/>
              </a:lnSpc>
              <a:spcBef>
                <a:spcPts val="0"/>
              </a:spcBef>
              <a:spcAft>
                <a:spcPts val="0"/>
              </a:spcAft>
              <a:buClr>
                <a:schemeClr val="lt1"/>
              </a:buClr>
              <a:buSzPts val="700"/>
              <a:buChar char="⮕"/>
              <a:defRPr sz="1100">
                <a:solidFill>
                  <a:schemeClr val="lt1"/>
                </a:solidFill>
              </a:defRPr>
            </a:lvl1pPr>
            <a:lvl2pPr indent="-298450" lvl="1" marL="914400" algn="l">
              <a:lnSpc>
                <a:spcPct val="115000"/>
              </a:lnSpc>
              <a:spcBef>
                <a:spcPts val="0"/>
              </a:spcBef>
              <a:spcAft>
                <a:spcPts val="0"/>
              </a:spcAft>
              <a:buClr>
                <a:schemeClr val="lt1"/>
              </a:buClr>
              <a:buSzPts val="1100"/>
              <a:buChar char="○"/>
              <a:defRPr sz="1100">
                <a:solidFill>
                  <a:schemeClr val="lt1"/>
                </a:solidFill>
              </a:defRPr>
            </a:lvl2pPr>
            <a:lvl3pPr indent="-298450" lvl="2" marL="1371600" algn="l">
              <a:lnSpc>
                <a:spcPct val="115000"/>
              </a:lnSpc>
              <a:spcBef>
                <a:spcPts val="0"/>
              </a:spcBef>
              <a:spcAft>
                <a:spcPts val="0"/>
              </a:spcAft>
              <a:buClr>
                <a:schemeClr val="lt1"/>
              </a:buClr>
              <a:buSzPts val="1100"/>
              <a:buChar char="■"/>
              <a:defRPr sz="1100">
                <a:solidFill>
                  <a:schemeClr val="lt1"/>
                </a:solidFill>
              </a:defRPr>
            </a:lvl3pPr>
            <a:lvl4pPr indent="-298450" lvl="3" marL="1828800" algn="l">
              <a:lnSpc>
                <a:spcPct val="115000"/>
              </a:lnSpc>
              <a:spcBef>
                <a:spcPts val="0"/>
              </a:spcBef>
              <a:spcAft>
                <a:spcPts val="0"/>
              </a:spcAft>
              <a:buClr>
                <a:schemeClr val="lt1"/>
              </a:buClr>
              <a:buSzPts val="1100"/>
              <a:buChar char="●"/>
              <a:defRPr sz="1100">
                <a:solidFill>
                  <a:schemeClr val="lt1"/>
                </a:solidFill>
              </a:defRPr>
            </a:lvl4pPr>
            <a:lvl5pPr indent="-298450" lvl="4" marL="2286000" algn="l">
              <a:lnSpc>
                <a:spcPct val="115000"/>
              </a:lnSpc>
              <a:spcBef>
                <a:spcPts val="0"/>
              </a:spcBef>
              <a:spcAft>
                <a:spcPts val="0"/>
              </a:spcAft>
              <a:buClr>
                <a:schemeClr val="lt1"/>
              </a:buClr>
              <a:buSzPts val="1100"/>
              <a:buChar char="○"/>
              <a:defRPr sz="1100">
                <a:solidFill>
                  <a:schemeClr val="lt1"/>
                </a:solidFill>
              </a:defRPr>
            </a:lvl5pPr>
            <a:lvl6pPr indent="-298450" lvl="5" marL="2743200" algn="l">
              <a:lnSpc>
                <a:spcPct val="115000"/>
              </a:lnSpc>
              <a:spcBef>
                <a:spcPts val="0"/>
              </a:spcBef>
              <a:spcAft>
                <a:spcPts val="0"/>
              </a:spcAft>
              <a:buClr>
                <a:schemeClr val="lt1"/>
              </a:buClr>
              <a:buSzPts val="1100"/>
              <a:buChar char="■"/>
              <a:defRPr sz="1100">
                <a:solidFill>
                  <a:schemeClr val="lt1"/>
                </a:solidFill>
              </a:defRPr>
            </a:lvl6pPr>
            <a:lvl7pPr indent="-298450" lvl="6" marL="3200400" algn="l">
              <a:lnSpc>
                <a:spcPct val="115000"/>
              </a:lnSpc>
              <a:spcBef>
                <a:spcPts val="0"/>
              </a:spcBef>
              <a:spcAft>
                <a:spcPts val="0"/>
              </a:spcAft>
              <a:buClr>
                <a:schemeClr val="lt1"/>
              </a:buClr>
              <a:buSzPts val="1100"/>
              <a:buChar char="●"/>
              <a:defRPr sz="1100">
                <a:solidFill>
                  <a:schemeClr val="lt1"/>
                </a:solidFill>
              </a:defRPr>
            </a:lvl7pPr>
            <a:lvl8pPr indent="-298450" lvl="7" marL="3657600" algn="l">
              <a:lnSpc>
                <a:spcPct val="115000"/>
              </a:lnSpc>
              <a:spcBef>
                <a:spcPts val="0"/>
              </a:spcBef>
              <a:spcAft>
                <a:spcPts val="0"/>
              </a:spcAft>
              <a:buClr>
                <a:schemeClr val="lt1"/>
              </a:buClr>
              <a:buSzPts val="1100"/>
              <a:buChar char="○"/>
              <a:defRPr sz="1100">
                <a:solidFill>
                  <a:schemeClr val="lt1"/>
                </a:solidFill>
              </a:defRPr>
            </a:lvl8pPr>
            <a:lvl9pPr indent="-298450" lvl="8" marL="4114800" algn="l">
              <a:lnSpc>
                <a:spcPct val="115000"/>
              </a:lnSpc>
              <a:spcBef>
                <a:spcPts val="0"/>
              </a:spcBef>
              <a:spcAft>
                <a:spcPts val="0"/>
              </a:spcAft>
              <a:buClr>
                <a:schemeClr val="lt1"/>
              </a:buClr>
              <a:buSzPts val="1100"/>
              <a:buChar char="■"/>
              <a:defRPr sz="1100">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Your Instructors 3">
  <p:cSld name="TITLE_AND_TWO_COLUMNS_1_1">
    <p:spTree>
      <p:nvGrpSpPr>
        <p:cNvPr id="370" name="Shape 370"/>
        <p:cNvGrpSpPr/>
        <p:nvPr/>
      </p:nvGrpSpPr>
      <p:grpSpPr>
        <a:xfrm>
          <a:off x="0" y="0"/>
          <a:ext cx="0" cy="0"/>
          <a:chOff x="0" y="0"/>
          <a:chExt cx="0" cy="0"/>
        </a:xfrm>
      </p:grpSpPr>
      <p:sp>
        <p:nvSpPr>
          <p:cNvPr id="371" name="Google Shape;371;p13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id="372" name="Google Shape;372;p132"/>
          <p:cNvPicPr preferRelativeResize="0"/>
          <p:nvPr/>
        </p:nvPicPr>
        <p:blipFill rotWithShape="1">
          <a:blip r:embed="rId2">
            <a:alphaModFix amt="25000"/>
          </a:blip>
          <a:srcRect b="95733" l="0" r="11110" t="0"/>
          <a:stretch/>
        </p:blipFill>
        <p:spPr>
          <a:xfrm>
            <a:off x="0" y="1458850"/>
            <a:ext cx="9144000" cy="438912"/>
          </a:xfrm>
          <a:prstGeom prst="rect">
            <a:avLst/>
          </a:prstGeom>
          <a:noFill/>
          <a:ln>
            <a:noFill/>
          </a:ln>
        </p:spPr>
      </p:pic>
      <p:sp>
        <p:nvSpPr>
          <p:cNvPr id="373" name="Google Shape;373;p132"/>
          <p:cNvSpPr/>
          <p:nvPr/>
        </p:nvSpPr>
        <p:spPr>
          <a:xfrm>
            <a:off x="0" y="1897750"/>
            <a:ext cx="3063300" cy="2628000"/>
          </a:xfrm>
          <a:prstGeom prst="rect">
            <a:avLst/>
          </a:prstGeom>
          <a:solidFill>
            <a:srgbClr val="E41A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32"/>
          <p:cNvSpPr/>
          <p:nvPr/>
        </p:nvSpPr>
        <p:spPr>
          <a:xfrm>
            <a:off x="6125175" y="1898000"/>
            <a:ext cx="3063300" cy="262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32"/>
          <p:cNvSpPr/>
          <p:nvPr/>
        </p:nvSpPr>
        <p:spPr>
          <a:xfrm>
            <a:off x="3063888" y="1897989"/>
            <a:ext cx="3063300" cy="26280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000000"/>
              </a:solidFill>
              <a:latin typeface="Arial"/>
              <a:ea typeface="Arial"/>
              <a:cs typeface="Arial"/>
              <a:sym typeface="Arial"/>
            </a:endParaRPr>
          </a:p>
        </p:txBody>
      </p:sp>
      <p:sp>
        <p:nvSpPr>
          <p:cNvPr id="376" name="Google Shape;376;p132"/>
          <p:cNvSpPr txBox="1"/>
          <p:nvPr>
            <p:ph type="title"/>
          </p:nvPr>
        </p:nvSpPr>
        <p:spPr>
          <a:xfrm>
            <a:off x="457200" y="457200"/>
            <a:ext cx="7315200" cy="365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7" name="Google Shape;377;p132"/>
          <p:cNvSpPr txBox="1"/>
          <p:nvPr>
            <p:ph idx="1" type="subTitle"/>
          </p:nvPr>
        </p:nvSpPr>
        <p:spPr>
          <a:xfrm>
            <a:off x="570525" y="3034175"/>
            <a:ext cx="2454000" cy="257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algn="l">
              <a:lnSpc>
                <a:spcPct val="115000"/>
              </a:lnSpc>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378" name="Google Shape;378;p132"/>
          <p:cNvSpPr txBox="1"/>
          <p:nvPr>
            <p:ph idx="2" type="body"/>
          </p:nvPr>
        </p:nvSpPr>
        <p:spPr>
          <a:xfrm>
            <a:off x="570525" y="3283125"/>
            <a:ext cx="2131800" cy="1063200"/>
          </a:xfrm>
          <a:prstGeom prst="rect">
            <a:avLst/>
          </a:prstGeom>
          <a:noFill/>
          <a:ln>
            <a:noFill/>
          </a:ln>
        </p:spPr>
        <p:txBody>
          <a:bodyPr anchorCtr="0" anchor="t" bIns="0" lIns="0" spcFirstLastPara="1" rIns="0" wrap="square" tIns="0">
            <a:noAutofit/>
          </a:bodyPr>
          <a:lstStyle>
            <a:lvl1pPr indent="-273050" lvl="0" marL="457200" algn="l">
              <a:lnSpc>
                <a:spcPct val="115000"/>
              </a:lnSpc>
              <a:spcBef>
                <a:spcPts val="0"/>
              </a:spcBef>
              <a:spcAft>
                <a:spcPts val="0"/>
              </a:spcAft>
              <a:buClr>
                <a:schemeClr val="lt1"/>
              </a:buClr>
              <a:buSzPts val="700"/>
              <a:buChar char="⮕"/>
              <a:defRPr sz="1100">
                <a:solidFill>
                  <a:schemeClr val="lt1"/>
                </a:solidFill>
              </a:defRPr>
            </a:lvl1pPr>
            <a:lvl2pPr indent="-298450" lvl="1" marL="914400" algn="l">
              <a:lnSpc>
                <a:spcPct val="115000"/>
              </a:lnSpc>
              <a:spcBef>
                <a:spcPts val="0"/>
              </a:spcBef>
              <a:spcAft>
                <a:spcPts val="0"/>
              </a:spcAft>
              <a:buClr>
                <a:schemeClr val="lt1"/>
              </a:buClr>
              <a:buSzPts val="1100"/>
              <a:buChar char="○"/>
              <a:defRPr sz="1100">
                <a:solidFill>
                  <a:schemeClr val="lt1"/>
                </a:solidFill>
              </a:defRPr>
            </a:lvl2pPr>
            <a:lvl3pPr indent="-298450" lvl="2" marL="1371600" algn="l">
              <a:lnSpc>
                <a:spcPct val="115000"/>
              </a:lnSpc>
              <a:spcBef>
                <a:spcPts val="0"/>
              </a:spcBef>
              <a:spcAft>
                <a:spcPts val="0"/>
              </a:spcAft>
              <a:buClr>
                <a:schemeClr val="lt1"/>
              </a:buClr>
              <a:buSzPts val="1100"/>
              <a:buChar char="■"/>
              <a:defRPr sz="1100">
                <a:solidFill>
                  <a:schemeClr val="lt1"/>
                </a:solidFill>
              </a:defRPr>
            </a:lvl3pPr>
            <a:lvl4pPr indent="-298450" lvl="3" marL="1828800" algn="l">
              <a:lnSpc>
                <a:spcPct val="115000"/>
              </a:lnSpc>
              <a:spcBef>
                <a:spcPts val="0"/>
              </a:spcBef>
              <a:spcAft>
                <a:spcPts val="0"/>
              </a:spcAft>
              <a:buClr>
                <a:schemeClr val="lt1"/>
              </a:buClr>
              <a:buSzPts val="1100"/>
              <a:buChar char="●"/>
              <a:defRPr sz="1100">
                <a:solidFill>
                  <a:schemeClr val="lt1"/>
                </a:solidFill>
              </a:defRPr>
            </a:lvl4pPr>
            <a:lvl5pPr indent="-298450" lvl="4" marL="2286000" algn="l">
              <a:lnSpc>
                <a:spcPct val="115000"/>
              </a:lnSpc>
              <a:spcBef>
                <a:spcPts val="0"/>
              </a:spcBef>
              <a:spcAft>
                <a:spcPts val="0"/>
              </a:spcAft>
              <a:buClr>
                <a:schemeClr val="lt1"/>
              </a:buClr>
              <a:buSzPts val="1100"/>
              <a:buChar char="○"/>
              <a:defRPr sz="1100">
                <a:solidFill>
                  <a:schemeClr val="lt1"/>
                </a:solidFill>
              </a:defRPr>
            </a:lvl5pPr>
            <a:lvl6pPr indent="-298450" lvl="5" marL="2743200" algn="l">
              <a:lnSpc>
                <a:spcPct val="115000"/>
              </a:lnSpc>
              <a:spcBef>
                <a:spcPts val="0"/>
              </a:spcBef>
              <a:spcAft>
                <a:spcPts val="0"/>
              </a:spcAft>
              <a:buClr>
                <a:schemeClr val="lt1"/>
              </a:buClr>
              <a:buSzPts val="1100"/>
              <a:buChar char="■"/>
              <a:defRPr sz="1100">
                <a:solidFill>
                  <a:schemeClr val="lt1"/>
                </a:solidFill>
              </a:defRPr>
            </a:lvl6pPr>
            <a:lvl7pPr indent="-298450" lvl="6" marL="3200400" algn="l">
              <a:lnSpc>
                <a:spcPct val="115000"/>
              </a:lnSpc>
              <a:spcBef>
                <a:spcPts val="0"/>
              </a:spcBef>
              <a:spcAft>
                <a:spcPts val="0"/>
              </a:spcAft>
              <a:buClr>
                <a:schemeClr val="lt1"/>
              </a:buClr>
              <a:buSzPts val="1100"/>
              <a:buChar char="●"/>
              <a:defRPr sz="1100">
                <a:solidFill>
                  <a:schemeClr val="lt1"/>
                </a:solidFill>
              </a:defRPr>
            </a:lvl7pPr>
            <a:lvl8pPr indent="-298450" lvl="7" marL="3657600" algn="l">
              <a:lnSpc>
                <a:spcPct val="115000"/>
              </a:lnSpc>
              <a:spcBef>
                <a:spcPts val="0"/>
              </a:spcBef>
              <a:spcAft>
                <a:spcPts val="0"/>
              </a:spcAft>
              <a:buClr>
                <a:schemeClr val="lt1"/>
              </a:buClr>
              <a:buSzPts val="1100"/>
              <a:buChar char="○"/>
              <a:defRPr sz="1100">
                <a:solidFill>
                  <a:schemeClr val="lt1"/>
                </a:solidFill>
              </a:defRPr>
            </a:lvl8pPr>
            <a:lvl9pPr indent="-298450" lvl="8" marL="4114800" algn="l">
              <a:lnSpc>
                <a:spcPct val="115000"/>
              </a:lnSpc>
              <a:spcBef>
                <a:spcPts val="0"/>
              </a:spcBef>
              <a:spcAft>
                <a:spcPts val="0"/>
              </a:spcAft>
              <a:buClr>
                <a:schemeClr val="lt1"/>
              </a:buClr>
              <a:buSzPts val="1100"/>
              <a:buChar char="■"/>
              <a:defRPr sz="1100">
                <a:solidFill>
                  <a:schemeClr val="lt1"/>
                </a:solidFill>
              </a:defRPr>
            </a:lvl9pPr>
          </a:lstStyle>
          <a:p/>
        </p:txBody>
      </p:sp>
      <p:sp>
        <p:nvSpPr>
          <p:cNvPr id="379" name="Google Shape;379;p132"/>
          <p:cNvSpPr txBox="1"/>
          <p:nvPr>
            <p:ph idx="3" type="subTitle"/>
          </p:nvPr>
        </p:nvSpPr>
        <p:spPr>
          <a:xfrm>
            <a:off x="6615600" y="3034175"/>
            <a:ext cx="2528400" cy="257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algn="l">
              <a:lnSpc>
                <a:spcPct val="115000"/>
              </a:lnSpc>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380" name="Google Shape;380;p132"/>
          <p:cNvSpPr txBox="1"/>
          <p:nvPr>
            <p:ph idx="4" type="body"/>
          </p:nvPr>
        </p:nvSpPr>
        <p:spPr>
          <a:xfrm>
            <a:off x="6615600" y="3283125"/>
            <a:ext cx="2131800" cy="1063200"/>
          </a:xfrm>
          <a:prstGeom prst="rect">
            <a:avLst/>
          </a:prstGeom>
          <a:noFill/>
          <a:ln>
            <a:noFill/>
          </a:ln>
        </p:spPr>
        <p:txBody>
          <a:bodyPr anchorCtr="0" anchor="t" bIns="0" lIns="0" spcFirstLastPara="1" rIns="0" wrap="square" tIns="0">
            <a:noAutofit/>
          </a:bodyPr>
          <a:lstStyle>
            <a:lvl1pPr indent="-273050" lvl="0" marL="457200" algn="l">
              <a:lnSpc>
                <a:spcPct val="115000"/>
              </a:lnSpc>
              <a:spcBef>
                <a:spcPts val="0"/>
              </a:spcBef>
              <a:spcAft>
                <a:spcPts val="0"/>
              </a:spcAft>
              <a:buClr>
                <a:schemeClr val="lt1"/>
              </a:buClr>
              <a:buSzPts val="700"/>
              <a:buChar char="⮕"/>
              <a:defRPr sz="1100">
                <a:solidFill>
                  <a:schemeClr val="lt1"/>
                </a:solidFill>
              </a:defRPr>
            </a:lvl1pPr>
            <a:lvl2pPr indent="-298450" lvl="1" marL="914400" algn="l">
              <a:lnSpc>
                <a:spcPct val="115000"/>
              </a:lnSpc>
              <a:spcBef>
                <a:spcPts val="0"/>
              </a:spcBef>
              <a:spcAft>
                <a:spcPts val="0"/>
              </a:spcAft>
              <a:buClr>
                <a:schemeClr val="lt1"/>
              </a:buClr>
              <a:buSzPts val="1100"/>
              <a:buChar char="○"/>
              <a:defRPr sz="1100">
                <a:solidFill>
                  <a:schemeClr val="lt1"/>
                </a:solidFill>
              </a:defRPr>
            </a:lvl2pPr>
            <a:lvl3pPr indent="-298450" lvl="2" marL="1371600" algn="l">
              <a:lnSpc>
                <a:spcPct val="115000"/>
              </a:lnSpc>
              <a:spcBef>
                <a:spcPts val="0"/>
              </a:spcBef>
              <a:spcAft>
                <a:spcPts val="0"/>
              </a:spcAft>
              <a:buClr>
                <a:schemeClr val="lt1"/>
              </a:buClr>
              <a:buSzPts val="1100"/>
              <a:buChar char="■"/>
              <a:defRPr sz="1100">
                <a:solidFill>
                  <a:schemeClr val="lt1"/>
                </a:solidFill>
              </a:defRPr>
            </a:lvl3pPr>
            <a:lvl4pPr indent="-298450" lvl="3" marL="1828800" algn="l">
              <a:lnSpc>
                <a:spcPct val="115000"/>
              </a:lnSpc>
              <a:spcBef>
                <a:spcPts val="0"/>
              </a:spcBef>
              <a:spcAft>
                <a:spcPts val="0"/>
              </a:spcAft>
              <a:buClr>
                <a:schemeClr val="lt1"/>
              </a:buClr>
              <a:buSzPts val="1100"/>
              <a:buChar char="●"/>
              <a:defRPr sz="1100">
                <a:solidFill>
                  <a:schemeClr val="lt1"/>
                </a:solidFill>
              </a:defRPr>
            </a:lvl4pPr>
            <a:lvl5pPr indent="-298450" lvl="4" marL="2286000" algn="l">
              <a:lnSpc>
                <a:spcPct val="115000"/>
              </a:lnSpc>
              <a:spcBef>
                <a:spcPts val="0"/>
              </a:spcBef>
              <a:spcAft>
                <a:spcPts val="0"/>
              </a:spcAft>
              <a:buClr>
                <a:schemeClr val="lt1"/>
              </a:buClr>
              <a:buSzPts val="1100"/>
              <a:buChar char="○"/>
              <a:defRPr sz="1100">
                <a:solidFill>
                  <a:schemeClr val="lt1"/>
                </a:solidFill>
              </a:defRPr>
            </a:lvl5pPr>
            <a:lvl6pPr indent="-298450" lvl="5" marL="2743200" algn="l">
              <a:lnSpc>
                <a:spcPct val="115000"/>
              </a:lnSpc>
              <a:spcBef>
                <a:spcPts val="0"/>
              </a:spcBef>
              <a:spcAft>
                <a:spcPts val="0"/>
              </a:spcAft>
              <a:buClr>
                <a:schemeClr val="lt1"/>
              </a:buClr>
              <a:buSzPts val="1100"/>
              <a:buChar char="■"/>
              <a:defRPr sz="1100">
                <a:solidFill>
                  <a:schemeClr val="lt1"/>
                </a:solidFill>
              </a:defRPr>
            </a:lvl6pPr>
            <a:lvl7pPr indent="-298450" lvl="6" marL="3200400" algn="l">
              <a:lnSpc>
                <a:spcPct val="115000"/>
              </a:lnSpc>
              <a:spcBef>
                <a:spcPts val="0"/>
              </a:spcBef>
              <a:spcAft>
                <a:spcPts val="0"/>
              </a:spcAft>
              <a:buClr>
                <a:schemeClr val="lt1"/>
              </a:buClr>
              <a:buSzPts val="1100"/>
              <a:buChar char="●"/>
              <a:defRPr sz="1100">
                <a:solidFill>
                  <a:schemeClr val="lt1"/>
                </a:solidFill>
              </a:defRPr>
            </a:lvl7pPr>
            <a:lvl8pPr indent="-298450" lvl="7" marL="3657600" algn="l">
              <a:lnSpc>
                <a:spcPct val="115000"/>
              </a:lnSpc>
              <a:spcBef>
                <a:spcPts val="0"/>
              </a:spcBef>
              <a:spcAft>
                <a:spcPts val="0"/>
              </a:spcAft>
              <a:buClr>
                <a:schemeClr val="lt1"/>
              </a:buClr>
              <a:buSzPts val="1100"/>
              <a:buChar char="○"/>
              <a:defRPr sz="1100">
                <a:solidFill>
                  <a:schemeClr val="lt1"/>
                </a:solidFill>
              </a:defRPr>
            </a:lvl8pPr>
            <a:lvl9pPr indent="-298450" lvl="8" marL="4114800" algn="l">
              <a:lnSpc>
                <a:spcPct val="115000"/>
              </a:lnSpc>
              <a:spcBef>
                <a:spcPts val="0"/>
              </a:spcBef>
              <a:spcAft>
                <a:spcPts val="0"/>
              </a:spcAft>
              <a:buClr>
                <a:schemeClr val="lt1"/>
              </a:buClr>
              <a:buSzPts val="1100"/>
              <a:buChar char="■"/>
              <a:defRPr sz="1100">
                <a:solidFill>
                  <a:schemeClr val="lt1"/>
                </a:solidFill>
              </a:defRPr>
            </a:lvl9pPr>
          </a:lstStyle>
          <a:p/>
        </p:txBody>
      </p:sp>
      <p:sp>
        <p:nvSpPr>
          <p:cNvPr id="381" name="Google Shape;381;p132"/>
          <p:cNvSpPr txBox="1"/>
          <p:nvPr>
            <p:ph idx="5" type="subTitle"/>
          </p:nvPr>
        </p:nvSpPr>
        <p:spPr>
          <a:xfrm>
            <a:off x="3558650" y="3034175"/>
            <a:ext cx="2483700" cy="257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algn="l">
              <a:lnSpc>
                <a:spcPct val="115000"/>
              </a:lnSpc>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382" name="Google Shape;382;p132"/>
          <p:cNvSpPr txBox="1"/>
          <p:nvPr>
            <p:ph idx="6" type="body"/>
          </p:nvPr>
        </p:nvSpPr>
        <p:spPr>
          <a:xfrm>
            <a:off x="3558650" y="3283125"/>
            <a:ext cx="2131800" cy="1063200"/>
          </a:xfrm>
          <a:prstGeom prst="rect">
            <a:avLst/>
          </a:prstGeom>
          <a:noFill/>
          <a:ln>
            <a:noFill/>
          </a:ln>
        </p:spPr>
        <p:txBody>
          <a:bodyPr anchorCtr="0" anchor="t" bIns="0" lIns="0" spcFirstLastPara="1" rIns="0" wrap="square" tIns="0">
            <a:noAutofit/>
          </a:bodyPr>
          <a:lstStyle>
            <a:lvl1pPr indent="-273050" lvl="0" marL="457200" algn="l">
              <a:lnSpc>
                <a:spcPct val="115000"/>
              </a:lnSpc>
              <a:spcBef>
                <a:spcPts val="0"/>
              </a:spcBef>
              <a:spcAft>
                <a:spcPts val="0"/>
              </a:spcAft>
              <a:buClr>
                <a:schemeClr val="lt1"/>
              </a:buClr>
              <a:buSzPts val="700"/>
              <a:buChar char="⮕"/>
              <a:defRPr sz="1100">
                <a:solidFill>
                  <a:schemeClr val="lt1"/>
                </a:solidFill>
              </a:defRPr>
            </a:lvl1pPr>
            <a:lvl2pPr indent="-298450" lvl="1" marL="914400" algn="l">
              <a:lnSpc>
                <a:spcPct val="115000"/>
              </a:lnSpc>
              <a:spcBef>
                <a:spcPts val="0"/>
              </a:spcBef>
              <a:spcAft>
                <a:spcPts val="0"/>
              </a:spcAft>
              <a:buClr>
                <a:schemeClr val="lt1"/>
              </a:buClr>
              <a:buSzPts val="1100"/>
              <a:buChar char="○"/>
              <a:defRPr sz="1100">
                <a:solidFill>
                  <a:schemeClr val="lt1"/>
                </a:solidFill>
              </a:defRPr>
            </a:lvl2pPr>
            <a:lvl3pPr indent="-298450" lvl="2" marL="1371600" algn="l">
              <a:lnSpc>
                <a:spcPct val="115000"/>
              </a:lnSpc>
              <a:spcBef>
                <a:spcPts val="0"/>
              </a:spcBef>
              <a:spcAft>
                <a:spcPts val="0"/>
              </a:spcAft>
              <a:buClr>
                <a:schemeClr val="lt1"/>
              </a:buClr>
              <a:buSzPts val="1100"/>
              <a:buChar char="■"/>
              <a:defRPr sz="1100">
                <a:solidFill>
                  <a:schemeClr val="lt1"/>
                </a:solidFill>
              </a:defRPr>
            </a:lvl3pPr>
            <a:lvl4pPr indent="-298450" lvl="3" marL="1828800" algn="l">
              <a:lnSpc>
                <a:spcPct val="115000"/>
              </a:lnSpc>
              <a:spcBef>
                <a:spcPts val="0"/>
              </a:spcBef>
              <a:spcAft>
                <a:spcPts val="0"/>
              </a:spcAft>
              <a:buClr>
                <a:schemeClr val="lt1"/>
              </a:buClr>
              <a:buSzPts val="1100"/>
              <a:buChar char="●"/>
              <a:defRPr sz="1100">
                <a:solidFill>
                  <a:schemeClr val="lt1"/>
                </a:solidFill>
              </a:defRPr>
            </a:lvl4pPr>
            <a:lvl5pPr indent="-298450" lvl="4" marL="2286000" algn="l">
              <a:lnSpc>
                <a:spcPct val="115000"/>
              </a:lnSpc>
              <a:spcBef>
                <a:spcPts val="0"/>
              </a:spcBef>
              <a:spcAft>
                <a:spcPts val="0"/>
              </a:spcAft>
              <a:buClr>
                <a:schemeClr val="lt1"/>
              </a:buClr>
              <a:buSzPts val="1100"/>
              <a:buChar char="○"/>
              <a:defRPr sz="1100">
                <a:solidFill>
                  <a:schemeClr val="lt1"/>
                </a:solidFill>
              </a:defRPr>
            </a:lvl5pPr>
            <a:lvl6pPr indent="-298450" lvl="5" marL="2743200" algn="l">
              <a:lnSpc>
                <a:spcPct val="115000"/>
              </a:lnSpc>
              <a:spcBef>
                <a:spcPts val="0"/>
              </a:spcBef>
              <a:spcAft>
                <a:spcPts val="0"/>
              </a:spcAft>
              <a:buClr>
                <a:schemeClr val="lt1"/>
              </a:buClr>
              <a:buSzPts val="1100"/>
              <a:buChar char="■"/>
              <a:defRPr sz="1100">
                <a:solidFill>
                  <a:schemeClr val="lt1"/>
                </a:solidFill>
              </a:defRPr>
            </a:lvl6pPr>
            <a:lvl7pPr indent="-298450" lvl="6" marL="3200400" algn="l">
              <a:lnSpc>
                <a:spcPct val="115000"/>
              </a:lnSpc>
              <a:spcBef>
                <a:spcPts val="0"/>
              </a:spcBef>
              <a:spcAft>
                <a:spcPts val="0"/>
              </a:spcAft>
              <a:buClr>
                <a:schemeClr val="lt1"/>
              </a:buClr>
              <a:buSzPts val="1100"/>
              <a:buChar char="●"/>
              <a:defRPr sz="1100">
                <a:solidFill>
                  <a:schemeClr val="lt1"/>
                </a:solidFill>
              </a:defRPr>
            </a:lvl7pPr>
            <a:lvl8pPr indent="-298450" lvl="7" marL="3657600" algn="l">
              <a:lnSpc>
                <a:spcPct val="115000"/>
              </a:lnSpc>
              <a:spcBef>
                <a:spcPts val="0"/>
              </a:spcBef>
              <a:spcAft>
                <a:spcPts val="0"/>
              </a:spcAft>
              <a:buClr>
                <a:schemeClr val="lt1"/>
              </a:buClr>
              <a:buSzPts val="1100"/>
              <a:buChar char="○"/>
              <a:defRPr sz="1100">
                <a:solidFill>
                  <a:schemeClr val="lt1"/>
                </a:solidFill>
              </a:defRPr>
            </a:lvl8pPr>
            <a:lvl9pPr indent="-298450" lvl="8" marL="4114800" algn="l">
              <a:lnSpc>
                <a:spcPct val="115000"/>
              </a:lnSpc>
              <a:spcBef>
                <a:spcPts val="0"/>
              </a:spcBef>
              <a:spcAft>
                <a:spcPts val="0"/>
              </a:spcAft>
              <a:buClr>
                <a:schemeClr val="lt1"/>
              </a:buClr>
              <a:buSzPts val="1100"/>
              <a:buChar char="■"/>
              <a:defRPr sz="1100">
                <a:solidFill>
                  <a:schemeClr val="lt1"/>
                </a:solidFill>
              </a:defRPr>
            </a:lvl9pPr>
          </a:lstStyle>
          <a:p/>
        </p:txBody>
      </p:sp>
      <p:sp>
        <p:nvSpPr>
          <p:cNvPr id="383" name="Google Shape;383;p132"/>
          <p:cNvSpPr/>
          <p:nvPr>
            <p:ph idx="7" type="pic"/>
          </p:nvPr>
        </p:nvSpPr>
        <p:spPr>
          <a:xfrm>
            <a:off x="731750" y="1230250"/>
            <a:ext cx="1600200" cy="1600200"/>
          </a:xfrm>
          <a:prstGeom prst="ellipse">
            <a:avLst/>
          </a:prstGeom>
          <a:noFill/>
          <a:ln>
            <a:noFill/>
          </a:ln>
          <a:effectLst>
            <a:outerShdw blurRad="57150" rotWithShape="0" algn="bl" dir="5400000" dist="19050">
              <a:srgbClr val="000000">
                <a:alpha val="49803"/>
              </a:srgbClr>
            </a:outerShdw>
          </a:effectLst>
        </p:spPr>
      </p:sp>
      <p:sp>
        <p:nvSpPr>
          <p:cNvPr id="384" name="Google Shape;384;p132"/>
          <p:cNvSpPr/>
          <p:nvPr>
            <p:ph idx="8" type="pic"/>
          </p:nvPr>
        </p:nvSpPr>
        <p:spPr>
          <a:xfrm>
            <a:off x="6907900" y="1230250"/>
            <a:ext cx="1600200" cy="1600200"/>
          </a:xfrm>
          <a:prstGeom prst="ellipse">
            <a:avLst/>
          </a:prstGeom>
          <a:noFill/>
          <a:ln>
            <a:noFill/>
          </a:ln>
          <a:effectLst>
            <a:outerShdw blurRad="57150" rotWithShape="0" algn="bl" dir="5400000" dist="19050">
              <a:srgbClr val="000000">
                <a:alpha val="49803"/>
              </a:srgbClr>
            </a:outerShdw>
          </a:effectLst>
        </p:spPr>
      </p:sp>
      <p:sp>
        <p:nvSpPr>
          <p:cNvPr id="385" name="Google Shape;385;p132"/>
          <p:cNvSpPr/>
          <p:nvPr>
            <p:ph idx="9" type="pic"/>
          </p:nvPr>
        </p:nvSpPr>
        <p:spPr>
          <a:xfrm>
            <a:off x="3770975" y="1230250"/>
            <a:ext cx="1600200" cy="1600200"/>
          </a:xfrm>
          <a:prstGeom prst="ellipse">
            <a:avLst/>
          </a:prstGeom>
          <a:noFill/>
          <a:ln>
            <a:noFill/>
          </a:ln>
          <a:effectLst>
            <a:outerShdw blurRad="57150" rotWithShape="0" algn="bl" dir="5400000" dist="19050">
              <a:srgbClr val="000000">
                <a:alpha val="49803"/>
              </a:srgbClr>
            </a:outerShdw>
          </a:effectLst>
        </p:spPr>
      </p:sp>
      <p:pic>
        <p:nvPicPr>
          <p:cNvPr descr="GA-Cog-900.png" id="386" name="Google Shape;386;p132"/>
          <p:cNvPicPr preferRelativeResize="0"/>
          <p:nvPr/>
        </p:nvPicPr>
        <p:blipFill rotWithShape="1">
          <a:blip r:embed="rId3">
            <a:alphaModFix/>
          </a:blip>
          <a:srcRect b="0" l="0" r="0" t="0"/>
          <a:stretch/>
        </p:blipFill>
        <p:spPr>
          <a:xfrm>
            <a:off x="8370750" y="4663157"/>
            <a:ext cx="316051" cy="31605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STEP PROGRAM">
  <p:cSld name="TITLE_ONLY_1">
    <p:spTree>
      <p:nvGrpSpPr>
        <p:cNvPr id="387" name="Shape 387"/>
        <p:cNvGrpSpPr/>
        <p:nvPr/>
      </p:nvGrpSpPr>
      <p:grpSpPr>
        <a:xfrm>
          <a:off x="0" y="0"/>
          <a:ext cx="0" cy="0"/>
          <a:chOff x="0" y="0"/>
          <a:chExt cx="0" cy="0"/>
        </a:xfrm>
      </p:grpSpPr>
      <p:sp>
        <p:nvSpPr>
          <p:cNvPr id="388" name="Google Shape;388;p133"/>
          <p:cNvSpPr/>
          <p:nvPr/>
        </p:nvSpPr>
        <p:spPr>
          <a:xfrm rot="-5400000">
            <a:off x="221595" y="1972954"/>
            <a:ext cx="1977400" cy="1506190"/>
          </a:xfrm>
          <a:prstGeom prst="flowChartOffpageConnector">
            <a:avLst/>
          </a:prstGeom>
          <a:solidFill>
            <a:srgbClr val="E41A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9" name="Google Shape;389;p133"/>
          <p:cNvPicPr preferRelativeResize="0"/>
          <p:nvPr/>
        </p:nvPicPr>
        <p:blipFill rotWithShape="1">
          <a:blip r:embed="rId2">
            <a:alphaModFix amt="15000"/>
          </a:blip>
          <a:srcRect b="0" l="54841" r="561" t="0"/>
          <a:stretch/>
        </p:blipFill>
        <p:spPr>
          <a:xfrm>
            <a:off x="6838799" y="0"/>
            <a:ext cx="2293800" cy="5143498"/>
          </a:xfrm>
          <a:prstGeom prst="rect">
            <a:avLst/>
          </a:prstGeom>
          <a:noFill/>
          <a:ln>
            <a:noFill/>
          </a:ln>
        </p:spPr>
      </p:pic>
      <p:sp>
        <p:nvSpPr>
          <p:cNvPr id="390" name="Google Shape;390;p133"/>
          <p:cNvSpPr txBox="1"/>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222222"/>
                </a:solidFill>
                <a:latin typeface="Nunito SemiBold"/>
                <a:ea typeface="Nunito SemiBold"/>
                <a:cs typeface="Nunito SemiBold"/>
                <a:sym typeface="Nunito SemiBold"/>
              </a:rPr>
              <a:t>‹#›</a:t>
            </a:fld>
            <a:endParaRPr b="0" i="0" sz="900" u="none" cap="none" strike="noStrike">
              <a:solidFill>
                <a:srgbClr val="222222"/>
              </a:solidFill>
              <a:latin typeface="Nunito SemiBold"/>
              <a:ea typeface="Nunito SemiBold"/>
              <a:cs typeface="Nunito SemiBold"/>
              <a:sym typeface="Nunito SemiBold"/>
            </a:endParaRPr>
          </a:p>
        </p:txBody>
      </p:sp>
      <p:sp>
        <p:nvSpPr>
          <p:cNvPr id="391" name="Google Shape;391;p133"/>
          <p:cNvSpPr txBox="1"/>
          <p:nvPr>
            <p:ph type="title"/>
          </p:nvPr>
        </p:nvSpPr>
        <p:spPr>
          <a:xfrm>
            <a:off x="457200" y="457200"/>
            <a:ext cx="5486400" cy="5523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92" name="Google Shape;392;p133"/>
          <p:cNvSpPr/>
          <p:nvPr/>
        </p:nvSpPr>
        <p:spPr>
          <a:xfrm rot="-5400000">
            <a:off x="1725845" y="1972954"/>
            <a:ext cx="1977400" cy="1506190"/>
          </a:xfrm>
          <a:prstGeom prst="flowChartOffpageConnector">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133"/>
          <p:cNvSpPr/>
          <p:nvPr/>
        </p:nvSpPr>
        <p:spPr>
          <a:xfrm rot="-5400000">
            <a:off x="3230095" y="1972954"/>
            <a:ext cx="1977400" cy="1506190"/>
          </a:xfrm>
          <a:prstGeom prst="flowChartOffpageConnector">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133"/>
          <p:cNvSpPr/>
          <p:nvPr/>
        </p:nvSpPr>
        <p:spPr>
          <a:xfrm rot="-5400000">
            <a:off x="4736295" y="1972954"/>
            <a:ext cx="1977400" cy="1506190"/>
          </a:xfrm>
          <a:prstGeom prst="flowChartOffpageConnector">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33"/>
          <p:cNvSpPr txBox="1"/>
          <p:nvPr>
            <p:ph idx="1" type="subTitle"/>
          </p:nvPr>
        </p:nvSpPr>
        <p:spPr>
          <a:xfrm>
            <a:off x="571500" y="1915250"/>
            <a:ext cx="1123800" cy="401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algn="l">
              <a:lnSpc>
                <a:spcPct val="115000"/>
              </a:lnSpc>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396" name="Google Shape;396;p133"/>
          <p:cNvSpPr txBox="1"/>
          <p:nvPr>
            <p:ph idx="2" type="subTitle"/>
          </p:nvPr>
        </p:nvSpPr>
        <p:spPr>
          <a:xfrm>
            <a:off x="571500" y="2647950"/>
            <a:ext cx="1076100" cy="1066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100"/>
              <a:buNone/>
              <a:defRPr sz="1100">
                <a:solidFill>
                  <a:schemeClr val="lt1"/>
                </a:solidFill>
              </a:defRPr>
            </a:lvl1pPr>
            <a:lvl2pPr lvl="1" algn="l">
              <a:lnSpc>
                <a:spcPct val="115000"/>
              </a:lnSpc>
              <a:spcBef>
                <a:spcPts val="1000"/>
              </a:spcBef>
              <a:spcAft>
                <a:spcPts val="0"/>
              </a:spcAft>
              <a:buSzPts val="1200"/>
              <a:buNone/>
              <a:defRPr/>
            </a:lvl2pPr>
            <a:lvl3pPr lvl="2" algn="l">
              <a:lnSpc>
                <a:spcPct val="115000"/>
              </a:lnSpc>
              <a:spcBef>
                <a:spcPts val="1000"/>
              </a:spcBef>
              <a:spcAft>
                <a:spcPts val="0"/>
              </a:spcAft>
              <a:buSzPts val="1200"/>
              <a:buNone/>
              <a:defRPr/>
            </a:lvl3pPr>
            <a:lvl4pPr lvl="3" algn="l">
              <a:lnSpc>
                <a:spcPct val="115000"/>
              </a:lnSpc>
              <a:spcBef>
                <a:spcPts val="1000"/>
              </a:spcBef>
              <a:spcAft>
                <a:spcPts val="0"/>
              </a:spcAft>
              <a:buSzPts val="1200"/>
              <a:buNone/>
              <a:defRPr/>
            </a:lvl4pPr>
            <a:lvl5pPr lvl="4" algn="l">
              <a:lnSpc>
                <a:spcPct val="115000"/>
              </a:lnSpc>
              <a:spcBef>
                <a:spcPts val="1000"/>
              </a:spcBef>
              <a:spcAft>
                <a:spcPts val="0"/>
              </a:spcAft>
              <a:buSzPts val="1200"/>
              <a:buNone/>
              <a:defRPr/>
            </a:lvl5pPr>
            <a:lvl6pPr lvl="5" algn="l">
              <a:lnSpc>
                <a:spcPct val="115000"/>
              </a:lnSpc>
              <a:spcBef>
                <a:spcPts val="1000"/>
              </a:spcBef>
              <a:spcAft>
                <a:spcPts val="0"/>
              </a:spcAft>
              <a:buSzPts val="1200"/>
              <a:buNone/>
              <a:defRPr/>
            </a:lvl6pPr>
            <a:lvl7pPr lvl="6" algn="l">
              <a:lnSpc>
                <a:spcPct val="115000"/>
              </a:lnSpc>
              <a:spcBef>
                <a:spcPts val="1000"/>
              </a:spcBef>
              <a:spcAft>
                <a:spcPts val="0"/>
              </a:spcAft>
              <a:buSzPts val="1200"/>
              <a:buNone/>
              <a:defRPr/>
            </a:lvl7pPr>
            <a:lvl8pPr lvl="7" algn="l">
              <a:lnSpc>
                <a:spcPct val="115000"/>
              </a:lnSpc>
              <a:spcBef>
                <a:spcPts val="1000"/>
              </a:spcBef>
              <a:spcAft>
                <a:spcPts val="0"/>
              </a:spcAft>
              <a:buSzPts val="1200"/>
              <a:buNone/>
              <a:defRPr/>
            </a:lvl8pPr>
            <a:lvl9pPr lvl="8" algn="l">
              <a:lnSpc>
                <a:spcPct val="115000"/>
              </a:lnSpc>
              <a:spcBef>
                <a:spcPts val="1000"/>
              </a:spcBef>
              <a:spcAft>
                <a:spcPts val="1000"/>
              </a:spcAft>
              <a:buSzPts val="1200"/>
              <a:buNone/>
              <a:defRPr/>
            </a:lvl9pPr>
          </a:lstStyle>
          <a:p/>
        </p:txBody>
      </p:sp>
      <p:sp>
        <p:nvSpPr>
          <p:cNvPr id="397" name="Google Shape;397;p133"/>
          <p:cNvSpPr txBox="1"/>
          <p:nvPr>
            <p:ph idx="3" type="subTitle"/>
          </p:nvPr>
        </p:nvSpPr>
        <p:spPr>
          <a:xfrm>
            <a:off x="2152650" y="1915250"/>
            <a:ext cx="1123800" cy="401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algn="l">
              <a:lnSpc>
                <a:spcPct val="115000"/>
              </a:lnSpc>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398" name="Google Shape;398;p133"/>
          <p:cNvSpPr txBox="1"/>
          <p:nvPr>
            <p:ph idx="4" type="subTitle"/>
          </p:nvPr>
        </p:nvSpPr>
        <p:spPr>
          <a:xfrm>
            <a:off x="2152650" y="2647950"/>
            <a:ext cx="1076100" cy="1066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100"/>
              <a:buNone/>
              <a:defRPr sz="1100">
                <a:solidFill>
                  <a:schemeClr val="lt1"/>
                </a:solidFill>
              </a:defRPr>
            </a:lvl1pPr>
            <a:lvl2pPr lvl="1" algn="l">
              <a:lnSpc>
                <a:spcPct val="115000"/>
              </a:lnSpc>
              <a:spcBef>
                <a:spcPts val="1000"/>
              </a:spcBef>
              <a:spcAft>
                <a:spcPts val="0"/>
              </a:spcAft>
              <a:buSzPts val="1200"/>
              <a:buNone/>
              <a:defRPr/>
            </a:lvl2pPr>
            <a:lvl3pPr lvl="2" algn="l">
              <a:lnSpc>
                <a:spcPct val="115000"/>
              </a:lnSpc>
              <a:spcBef>
                <a:spcPts val="1000"/>
              </a:spcBef>
              <a:spcAft>
                <a:spcPts val="0"/>
              </a:spcAft>
              <a:buSzPts val="1200"/>
              <a:buNone/>
              <a:defRPr/>
            </a:lvl3pPr>
            <a:lvl4pPr lvl="3" algn="l">
              <a:lnSpc>
                <a:spcPct val="115000"/>
              </a:lnSpc>
              <a:spcBef>
                <a:spcPts val="1000"/>
              </a:spcBef>
              <a:spcAft>
                <a:spcPts val="0"/>
              </a:spcAft>
              <a:buSzPts val="1200"/>
              <a:buNone/>
              <a:defRPr/>
            </a:lvl4pPr>
            <a:lvl5pPr lvl="4" algn="l">
              <a:lnSpc>
                <a:spcPct val="115000"/>
              </a:lnSpc>
              <a:spcBef>
                <a:spcPts val="1000"/>
              </a:spcBef>
              <a:spcAft>
                <a:spcPts val="0"/>
              </a:spcAft>
              <a:buSzPts val="1200"/>
              <a:buNone/>
              <a:defRPr/>
            </a:lvl5pPr>
            <a:lvl6pPr lvl="5" algn="l">
              <a:lnSpc>
                <a:spcPct val="115000"/>
              </a:lnSpc>
              <a:spcBef>
                <a:spcPts val="1000"/>
              </a:spcBef>
              <a:spcAft>
                <a:spcPts val="0"/>
              </a:spcAft>
              <a:buSzPts val="1200"/>
              <a:buNone/>
              <a:defRPr/>
            </a:lvl6pPr>
            <a:lvl7pPr lvl="6" algn="l">
              <a:lnSpc>
                <a:spcPct val="115000"/>
              </a:lnSpc>
              <a:spcBef>
                <a:spcPts val="1000"/>
              </a:spcBef>
              <a:spcAft>
                <a:spcPts val="0"/>
              </a:spcAft>
              <a:buSzPts val="1200"/>
              <a:buNone/>
              <a:defRPr/>
            </a:lvl7pPr>
            <a:lvl8pPr lvl="7" algn="l">
              <a:lnSpc>
                <a:spcPct val="115000"/>
              </a:lnSpc>
              <a:spcBef>
                <a:spcPts val="1000"/>
              </a:spcBef>
              <a:spcAft>
                <a:spcPts val="0"/>
              </a:spcAft>
              <a:buSzPts val="1200"/>
              <a:buNone/>
              <a:defRPr/>
            </a:lvl8pPr>
            <a:lvl9pPr lvl="8" algn="l">
              <a:lnSpc>
                <a:spcPct val="115000"/>
              </a:lnSpc>
              <a:spcBef>
                <a:spcPts val="1000"/>
              </a:spcBef>
              <a:spcAft>
                <a:spcPts val="1000"/>
              </a:spcAft>
              <a:buSzPts val="1200"/>
              <a:buNone/>
              <a:defRPr/>
            </a:lvl9pPr>
          </a:lstStyle>
          <a:p/>
        </p:txBody>
      </p:sp>
      <p:sp>
        <p:nvSpPr>
          <p:cNvPr id="399" name="Google Shape;399;p133"/>
          <p:cNvSpPr txBox="1"/>
          <p:nvPr>
            <p:ph idx="5" type="subTitle"/>
          </p:nvPr>
        </p:nvSpPr>
        <p:spPr>
          <a:xfrm>
            <a:off x="3606275" y="1915250"/>
            <a:ext cx="1123800" cy="401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algn="l">
              <a:lnSpc>
                <a:spcPct val="115000"/>
              </a:lnSpc>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400" name="Google Shape;400;p133"/>
          <p:cNvSpPr txBox="1"/>
          <p:nvPr>
            <p:ph idx="6" type="subTitle"/>
          </p:nvPr>
        </p:nvSpPr>
        <p:spPr>
          <a:xfrm>
            <a:off x="3606275" y="2647950"/>
            <a:ext cx="1076100" cy="1066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100"/>
              <a:buNone/>
              <a:defRPr sz="1100">
                <a:solidFill>
                  <a:schemeClr val="lt1"/>
                </a:solidFill>
              </a:defRPr>
            </a:lvl1pPr>
            <a:lvl2pPr lvl="1" algn="l">
              <a:lnSpc>
                <a:spcPct val="115000"/>
              </a:lnSpc>
              <a:spcBef>
                <a:spcPts val="1000"/>
              </a:spcBef>
              <a:spcAft>
                <a:spcPts val="0"/>
              </a:spcAft>
              <a:buSzPts val="1200"/>
              <a:buNone/>
              <a:defRPr/>
            </a:lvl2pPr>
            <a:lvl3pPr lvl="2" algn="l">
              <a:lnSpc>
                <a:spcPct val="115000"/>
              </a:lnSpc>
              <a:spcBef>
                <a:spcPts val="1000"/>
              </a:spcBef>
              <a:spcAft>
                <a:spcPts val="0"/>
              </a:spcAft>
              <a:buSzPts val="1200"/>
              <a:buNone/>
              <a:defRPr/>
            </a:lvl3pPr>
            <a:lvl4pPr lvl="3" algn="l">
              <a:lnSpc>
                <a:spcPct val="115000"/>
              </a:lnSpc>
              <a:spcBef>
                <a:spcPts val="1000"/>
              </a:spcBef>
              <a:spcAft>
                <a:spcPts val="0"/>
              </a:spcAft>
              <a:buSzPts val="1200"/>
              <a:buNone/>
              <a:defRPr/>
            </a:lvl4pPr>
            <a:lvl5pPr lvl="4" algn="l">
              <a:lnSpc>
                <a:spcPct val="115000"/>
              </a:lnSpc>
              <a:spcBef>
                <a:spcPts val="1000"/>
              </a:spcBef>
              <a:spcAft>
                <a:spcPts val="0"/>
              </a:spcAft>
              <a:buSzPts val="1200"/>
              <a:buNone/>
              <a:defRPr/>
            </a:lvl5pPr>
            <a:lvl6pPr lvl="5" algn="l">
              <a:lnSpc>
                <a:spcPct val="115000"/>
              </a:lnSpc>
              <a:spcBef>
                <a:spcPts val="1000"/>
              </a:spcBef>
              <a:spcAft>
                <a:spcPts val="0"/>
              </a:spcAft>
              <a:buSzPts val="1200"/>
              <a:buNone/>
              <a:defRPr/>
            </a:lvl6pPr>
            <a:lvl7pPr lvl="6" algn="l">
              <a:lnSpc>
                <a:spcPct val="115000"/>
              </a:lnSpc>
              <a:spcBef>
                <a:spcPts val="1000"/>
              </a:spcBef>
              <a:spcAft>
                <a:spcPts val="0"/>
              </a:spcAft>
              <a:buSzPts val="1200"/>
              <a:buNone/>
              <a:defRPr/>
            </a:lvl7pPr>
            <a:lvl8pPr lvl="7" algn="l">
              <a:lnSpc>
                <a:spcPct val="115000"/>
              </a:lnSpc>
              <a:spcBef>
                <a:spcPts val="1000"/>
              </a:spcBef>
              <a:spcAft>
                <a:spcPts val="0"/>
              </a:spcAft>
              <a:buSzPts val="1200"/>
              <a:buNone/>
              <a:defRPr/>
            </a:lvl8pPr>
            <a:lvl9pPr lvl="8" algn="l">
              <a:lnSpc>
                <a:spcPct val="115000"/>
              </a:lnSpc>
              <a:spcBef>
                <a:spcPts val="1000"/>
              </a:spcBef>
              <a:spcAft>
                <a:spcPts val="1000"/>
              </a:spcAft>
              <a:buSzPts val="1200"/>
              <a:buNone/>
              <a:defRPr/>
            </a:lvl9pPr>
          </a:lstStyle>
          <a:p/>
        </p:txBody>
      </p:sp>
      <p:sp>
        <p:nvSpPr>
          <p:cNvPr id="401" name="Google Shape;401;p133"/>
          <p:cNvSpPr txBox="1"/>
          <p:nvPr>
            <p:ph idx="7" type="subTitle"/>
          </p:nvPr>
        </p:nvSpPr>
        <p:spPr>
          <a:xfrm>
            <a:off x="5124300" y="1915250"/>
            <a:ext cx="1123800" cy="401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algn="l">
              <a:lnSpc>
                <a:spcPct val="115000"/>
              </a:lnSpc>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402" name="Google Shape;402;p133"/>
          <p:cNvSpPr txBox="1"/>
          <p:nvPr>
            <p:ph idx="8" type="subTitle"/>
          </p:nvPr>
        </p:nvSpPr>
        <p:spPr>
          <a:xfrm>
            <a:off x="5124300" y="2647950"/>
            <a:ext cx="1076100" cy="1066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100"/>
              <a:buNone/>
              <a:defRPr sz="1100">
                <a:solidFill>
                  <a:schemeClr val="lt1"/>
                </a:solidFill>
              </a:defRPr>
            </a:lvl1pPr>
            <a:lvl2pPr lvl="1" algn="l">
              <a:lnSpc>
                <a:spcPct val="115000"/>
              </a:lnSpc>
              <a:spcBef>
                <a:spcPts val="1000"/>
              </a:spcBef>
              <a:spcAft>
                <a:spcPts val="0"/>
              </a:spcAft>
              <a:buSzPts val="1200"/>
              <a:buNone/>
              <a:defRPr/>
            </a:lvl2pPr>
            <a:lvl3pPr lvl="2" algn="l">
              <a:lnSpc>
                <a:spcPct val="115000"/>
              </a:lnSpc>
              <a:spcBef>
                <a:spcPts val="1000"/>
              </a:spcBef>
              <a:spcAft>
                <a:spcPts val="0"/>
              </a:spcAft>
              <a:buSzPts val="1200"/>
              <a:buNone/>
              <a:defRPr/>
            </a:lvl3pPr>
            <a:lvl4pPr lvl="3" algn="l">
              <a:lnSpc>
                <a:spcPct val="115000"/>
              </a:lnSpc>
              <a:spcBef>
                <a:spcPts val="1000"/>
              </a:spcBef>
              <a:spcAft>
                <a:spcPts val="0"/>
              </a:spcAft>
              <a:buSzPts val="1200"/>
              <a:buNone/>
              <a:defRPr/>
            </a:lvl4pPr>
            <a:lvl5pPr lvl="4" algn="l">
              <a:lnSpc>
                <a:spcPct val="115000"/>
              </a:lnSpc>
              <a:spcBef>
                <a:spcPts val="1000"/>
              </a:spcBef>
              <a:spcAft>
                <a:spcPts val="0"/>
              </a:spcAft>
              <a:buSzPts val="1200"/>
              <a:buNone/>
              <a:defRPr/>
            </a:lvl5pPr>
            <a:lvl6pPr lvl="5" algn="l">
              <a:lnSpc>
                <a:spcPct val="115000"/>
              </a:lnSpc>
              <a:spcBef>
                <a:spcPts val="1000"/>
              </a:spcBef>
              <a:spcAft>
                <a:spcPts val="0"/>
              </a:spcAft>
              <a:buSzPts val="1200"/>
              <a:buNone/>
              <a:defRPr/>
            </a:lvl6pPr>
            <a:lvl7pPr lvl="6" algn="l">
              <a:lnSpc>
                <a:spcPct val="115000"/>
              </a:lnSpc>
              <a:spcBef>
                <a:spcPts val="1000"/>
              </a:spcBef>
              <a:spcAft>
                <a:spcPts val="0"/>
              </a:spcAft>
              <a:buSzPts val="1200"/>
              <a:buNone/>
              <a:defRPr/>
            </a:lvl7pPr>
            <a:lvl8pPr lvl="7" algn="l">
              <a:lnSpc>
                <a:spcPct val="115000"/>
              </a:lnSpc>
              <a:spcBef>
                <a:spcPts val="1000"/>
              </a:spcBef>
              <a:spcAft>
                <a:spcPts val="0"/>
              </a:spcAft>
              <a:buSzPts val="1200"/>
              <a:buNone/>
              <a:defRPr/>
            </a:lvl8pPr>
            <a:lvl9pPr lvl="8" algn="l">
              <a:lnSpc>
                <a:spcPct val="115000"/>
              </a:lnSpc>
              <a:spcBef>
                <a:spcPts val="1000"/>
              </a:spcBef>
              <a:spcAft>
                <a:spcPts val="1000"/>
              </a:spcAft>
              <a:buSzPts val="1200"/>
              <a:buNone/>
              <a:defRPr/>
            </a:lvl9pPr>
          </a:lstStyle>
          <a:p/>
        </p:txBody>
      </p:sp>
      <p:pic>
        <p:nvPicPr>
          <p:cNvPr descr="GA-Cog-900.png" id="403" name="Google Shape;403;p133"/>
          <p:cNvPicPr preferRelativeResize="0"/>
          <p:nvPr/>
        </p:nvPicPr>
        <p:blipFill rotWithShape="1">
          <a:blip r:embed="rId3">
            <a:alphaModFix/>
          </a:blip>
          <a:srcRect b="0" l="0" r="0" t="0"/>
          <a:stretch/>
        </p:blipFill>
        <p:spPr>
          <a:xfrm>
            <a:off x="8370750" y="4663157"/>
            <a:ext cx="316051" cy="316051"/>
          </a:xfrm>
          <a:prstGeom prst="rect">
            <a:avLst/>
          </a:prstGeom>
          <a:noFill/>
          <a:ln>
            <a:noFill/>
          </a:ln>
        </p:spPr>
      </p:pic>
      <p:sp>
        <p:nvSpPr>
          <p:cNvPr id="404" name="Google Shape;404;p133"/>
          <p:cNvSpPr/>
          <p:nvPr/>
        </p:nvSpPr>
        <p:spPr>
          <a:xfrm>
            <a:off x="6352800" y="1437850"/>
            <a:ext cx="2576400" cy="2576400"/>
          </a:xfrm>
          <a:prstGeom prst="ellipse">
            <a:avLst/>
          </a:prstGeom>
          <a:solidFill>
            <a:srgbClr val="374085">
              <a:alpha val="7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33"/>
          <p:cNvSpPr txBox="1"/>
          <p:nvPr>
            <p:ph idx="9" type="subTitle"/>
          </p:nvPr>
        </p:nvSpPr>
        <p:spPr>
          <a:xfrm>
            <a:off x="6838800" y="1915250"/>
            <a:ext cx="1123800" cy="401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algn="l">
              <a:lnSpc>
                <a:spcPct val="115000"/>
              </a:lnSpc>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algn="l">
              <a:lnSpc>
                <a:spcPct val="115000"/>
              </a:lnSpc>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406" name="Google Shape;406;p133"/>
          <p:cNvSpPr txBox="1"/>
          <p:nvPr>
            <p:ph idx="13" type="subTitle"/>
          </p:nvPr>
        </p:nvSpPr>
        <p:spPr>
          <a:xfrm>
            <a:off x="6838800" y="2647950"/>
            <a:ext cx="1688400" cy="10668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100"/>
              <a:buNone/>
              <a:defRPr sz="1100">
                <a:solidFill>
                  <a:schemeClr val="lt1"/>
                </a:solidFill>
              </a:defRPr>
            </a:lvl1pPr>
            <a:lvl2pPr lvl="1" algn="l">
              <a:lnSpc>
                <a:spcPct val="115000"/>
              </a:lnSpc>
              <a:spcBef>
                <a:spcPts val="1000"/>
              </a:spcBef>
              <a:spcAft>
                <a:spcPts val="0"/>
              </a:spcAft>
              <a:buSzPts val="1200"/>
              <a:buNone/>
              <a:defRPr/>
            </a:lvl2pPr>
            <a:lvl3pPr lvl="2" algn="l">
              <a:lnSpc>
                <a:spcPct val="115000"/>
              </a:lnSpc>
              <a:spcBef>
                <a:spcPts val="1000"/>
              </a:spcBef>
              <a:spcAft>
                <a:spcPts val="0"/>
              </a:spcAft>
              <a:buSzPts val="1200"/>
              <a:buNone/>
              <a:defRPr/>
            </a:lvl3pPr>
            <a:lvl4pPr lvl="3" algn="l">
              <a:lnSpc>
                <a:spcPct val="115000"/>
              </a:lnSpc>
              <a:spcBef>
                <a:spcPts val="1000"/>
              </a:spcBef>
              <a:spcAft>
                <a:spcPts val="0"/>
              </a:spcAft>
              <a:buSzPts val="1200"/>
              <a:buNone/>
              <a:defRPr/>
            </a:lvl4pPr>
            <a:lvl5pPr lvl="4" algn="l">
              <a:lnSpc>
                <a:spcPct val="115000"/>
              </a:lnSpc>
              <a:spcBef>
                <a:spcPts val="1000"/>
              </a:spcBef>
              <a:spcAft>
                <a:spcPts val="0"/>
              </a:spcAft>
              <a:buSzPts val="1200"/>
              <a:buNone/>
              <a:defRPr/>
            </a:lvl5pPr>
            <a:lvl6pPr lvl="5" algn="l">
              <a:lnSpc>
                <a:spcPct val="115000"/>
              </a:lnSpc>
              <a:spcBef>
                <a:spcPts val="1000"/>
              </a:spcBef>
              <a:spcAft>
                <a:spcPts val="0"/>
              </a:spcAft>
              <a:buSzPts val="1200"/>
              <a:buNone/>
              <a:defRPr/>
            </a:lvl6pPr>
            <a:lvl7pPr lvl="6" algn="l">
              <a:lnSpc>
                <a:spcPct val="115000"/>
              </a:lnSpc>
              <a:spcBef>
                <a:spcPts val="1000"/>
              </a:spcBef>
              <a:spcAft>
                <a:spcPts val="0"/>
              </a:spcAft>
              <a:buSzPts val="1200"/>
              <a:buNone/>
              <a:defRPr/>
            </a:lvl7pPr>
            <a:lvl8pPr lvl="7" algn="l">
              <a:lnSpc>
                <a:spcPct val="115000"/>
              </a:lnSpc>
              <a:spcBef>
                <a:spcPts val="1000"/>
              </a:spcBef>
              <a:spcAft>
                <a:spcPts val="0"/>
              </a:spcAft>
              <a:buSzPts val="1200"/>
              <a:buNone/>
              <a:defRPr/>
            </a:lvl8pPr>
            <a:lvl9pPr lvl="8" algn="l">
              <a:lnSpc>
                <a:spcPct val="115000"/>
              </a:lnSpc>
              <a:spcBef>
                <a:spcPts val="1000"/>
              </a:spcBef>
              <a:spcAft>
                <a:spcPts val="1000"/>
              </a:spcAft>
              <a:buSzPts val="1200"/>
              <a:buNone/>
              <a:defRPr/>
            </a:lvl9pPr>
          </a:lstStyle>
          <a:p/>
        </p:txBody>
      </p:sp>
      <p:sp>
        <p:nvSpPr>
          <p:cNvPr id="407" name="Google Shape;407;p133"/>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Red 2">
  <p:cSld name="ONE_COLUMN_TEXT_2_1">
    <p:bg>
      <p:bgPr>
        <a:solidFill>
          <a:schemeClr val="lt1"/>
        </a:solidFill>
      </p:bgPr>
    </p:bg>
    <p:spTree>
      <p:nvGrpSpPr>
        <p:cNvPr id="408" name="Shape 408"/>
        <p:cNvGrpSpPr/>
        <p:nvPr/>
      </p:nvGrpSpPr>
      <p:grpSpPr>
        <a:xfrm>
          <a:off x="0" y="0"/>
          <a:ext cx="0" cy="0"/>
          <a:chOff x="0" y="0"/>
          <a:chExt cx="0" cy="0"/>
        </a:xfrm>
      </p:grpSpPr>
      <p:sp>
        <p:nvSpPr>
          <p:cNvPr id="409" name="Google Shape;409;p134"/>
          <p:cNvSpPr txBox="1"/>
          <p:nvPr/>
        </p:nvSpPr>
        <p:spPr>
          <a:xfrm>
            <a:off x="457200" y="457200"/>
            <a:ext cx="8229600" cy="457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Barlow Condensed"/>
                <a:ea typeface="Barlow Condensed"/>
                <a:cs typeface="Barlow Condensed"/>
                <a:sym typeface="Barlow Condensed"/>
              </a:rPr>
              <a:t>KEY TAKEAWAYS</a:t>
            </a:r>
            <a:endParaRPr b="1" i="0" sz="3000" u="none" cap="none" strike="noStrike">
              <a:solidFill>
                <a:srgbClr val="000000"/>
              </a:solidFill>
              <a:latin typeface="Barlow Condensed"/>
              <a:ea typeface="Barlow Condensed"/>
              <a:cs typeface="Barlow Condensed"/>
              <a:sym typeface="Barlow Condensed"/>
            </a:endParaRPr>
          </a:p>
        </p:txBody>
      </p:sp>
      <p:pic>
        <p:nvPicPr>
          <p:cNvPr id="410" name="Google Shape;410;p134"/>
          <p:cNvPicPr preferRelativeResize="0"/>
          <p:nvPr/>
        </p:nvPicPr>
        <p:blipFill rotWithShape="1">
          <a:blip r:embed="rId2">
            <a:alphaModFix amt="10000"/>
          </a:blip>
          <a:srcRect b="5557" l="0" r="0" t="74812"/>
          <a:stretch/>
        </p:blipFill>
        <p:spPr>
          <a:xfrm>
            <a:off x="0" y="4133850"/>
            <a:ext cx="5143502" cy="1009651"/>
          </a:xfrm>
          <a:prstGeom prst="rect">
            <a:avLst/>
          </a:prstGeom>
          <a:noFill/>
          <a:ln>
            <a:noFill/>
          </a:ln>
        </p:spPr>
      </p:pic>
      <p:pic>
        <p:nvPicPr>
          <p:cNvPr id="411" name="Google Shape;411;p134"/>
          <p:cNvPicPr preferRelativeResize="0"/>
          <p:nvPr/>
        </p:nvPicPr>
        <p:blipFill rotWithShape="1">
          <a:blip r:embed="rId2">
            <a:alphaModFix amt="10000"/>
          </a:blip>
          <a:srcRect b="5570" l="0" r="22221" t="74799"/>
          <a:stretch/>
        </p:blipFill>
        <p:spPr>
          <a:xfrm>
            <a:off x="5143500" y="4133850"/>
            <a:ext cx="4000502" cy="1009651"/>
          </a:xfrm>
          <a:prstGeom prst="rect">
            <a:avLst/>
          </a:prstGeom>
          <a:noFill/>
          <a:ln>
            <a:noFill/>
          </a:ln>
        </p:spPr>
      </p:pic>
      <p:sp>
        <p:nvSpPr>
          <p:cNvPr id="412" name="Google Shape;412;p13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413" name="Google Shape;413;p134"/>
          <p:cNvPicPr preferRelativeResize="0"/>
          <p:nvPr/>
        </p:nvPicPr>
        <p:blipFill rotWithShape="1">
          <a:blip r:embed="rId3">
            <a:alphaModFix/>
          </a:blip>
          <a:srcRect b="0" l="0" r="0" t="0"/>
          <a:stretch/>
        </p:blipFill>
        <p:spPr>
          <a:xfrm>
            <a:off x="8370750" y="4663157"/>
            <a:ext cx="316051" cy="316051"/>
          </a:xfrm>
          <a:prstGeom prst="rect">
            <a:avLst/>
          </a:prstGeom>
          <a:noFill/>
          <a:ln>
            <a:noFill/>
          </a:ln>
        </p:spPr>
      </p:pic>
      <p:sp>
        <p:nvSpPr>
          <p:cNvPr id="414" name="Google Shape;414;p134"/>
          <p:cNvSpPr/>
          <p:nvPr/>
        </p:nvSpPr>
        <p:spPr>
          <a:xfrm>
            <a:off x="228600" y="1371600"/>
            <a:ext cx="3201900" cy="3200400"/>
          </a:xfrm>
          <a:prstGeom prst="ellipse">
            <a:avLst/>
          </a:prstGeom>
          <a:solidFill>
            <a:srgbClr val="E7181F">
              <a:alpha val="8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34"/>
          <p:cNvSpPr/>
          <p:nvPr/>
        </p:nvSpPr>
        <p:spPr>
          <a:xfrm>
            <a:off x="5715000" y="1371600"/>
            <a:ext cx="3201900" cy="3200400"/>
          </a:xfrm>
          <a:prstGeom prst="ellipse">
            <a:avLst/>
          </a:prstGeom>
          <a:solidFill>
            <a:srgbClr val="E7181F">
              <a:alpha val="8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34"/>
          <p:cNvSpPr/>
          <p:nvPr/>
        </p:nvSpPr>
        <p:spPr>
          <a:xfrm>
            <a:off x="2932214" y="1371600"/>
            <a:ext cx="3201900" cy="3200400"/>
          </a:xfrm>
          <a:prstGeom prst="ellipse">
            <a:avLst/>
          </a:prstGeom>
          <a:solidFill>
            <a:srgbClr val="E7181F">
              <a:alpha val="8862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34"/>
          <p:cNvSpPr txBox="1"/>
          <p:nvPr>
            <p:ph idx="1" type="subTitle"/>
          </p:nvPr>
        </p:nvSpPr>
        <p:spPr>
          <a:xfrm>
            <a:off x="3432014" y="2895600"/>
            <a:ext cx="2202300" cy="4572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lt1"/>
              </a:buClr>
              <a:buSzPts val="700"/>
              <a:buNone/>
              <a:defRPr sz="1100">
                <a:solidFill>
                  <a:schemeClr val="lt1"/>
                </a:solidFill>
              </a:defRPr>
            </a:lvl1pPr>
            <a:lvl2pPr lvl="1" algn="l">
              <a:lnSpc>
                <a:spcPct val="115000"/>
              </a:lnSpc>
              <a:spcBef>
                <a:spcPts val="1000"/>
              </a:spcBef>
              <a:spcAft>
                <a:spcPts val="0"/>
              </a:spcAft>
              <a:buClr>
                <a:schemeClr val="lt1"/>
              </a:buClr>
              <a:buSzPts val="1100"/>
              <a:buNone/>
              <a:defRPr sz="1100">
                <a:solidFill>
                  <a:schemeClr val="lt1"/>
                </a:solidFill>
              </a:defRPr>
            </a:lvl2pPr>
            <a:lvl3pPr lvl="2" algn="l">
              <a:lnSpc>
                <a:spcPct val="115000"/>
              </a:lnSpc>
              <a:spcBef>
                <a:spcPts val="1000"/>
              </a:spcBef>
              <a:spcAft>
                <a:spcPts val="0"/>
              </a:spcAft>
              <a:buClr>
                <a:schemeClr val="lt1"/>
              </a:buClr>
              <a:buSzPts val="1100"/>
              <a:buNone/>
              <a:defRPr sz="1100">
                <a:solidFill>
                  <a:schemeClr val="lt1"/>
                </a:solidFill>
              </a:defRPr>
            </a:lvl3pPr>
            <a:lvl4pPr lvl="3" algn="l">
              <a:lnSpc>
                <a:spcPct val="115000"/>
              </a:lnSpc>
              <a:spcBef>
                <a:spcPts val="1000"/>
              </a:spcBef>
              <a:spcAft>
                <a:spcPts val="0"/>
              </a:spcAft>
              <a:buClr>
                <a:schemeClr val="lt1"/>
              </a:buClr>
              <a:buSzPts val="1100"/>
              <a:buNone/>
              <a:defRPr sz="1100">
                <a:solidFill>
                  <a:schemeClr val="lt1"/>
                </a:solidFill>
              </a:defRPr>
            </a:lvl4pPr>
            <a:lvl5pPr lvl="4" algn="l">
              <a:lnSpc>
                <a:spcPct val="115000"/>
              </a:lnSpc>
              <a:spcBef>
                <a:spcPts val="1000"/>
              </a:spcBef>
              <a:spcAft>
                <a:spcPts val="0"/>
              </a:spcAft>
              <a:buClr>
                <a:schemeClr val="lt1"/>
              </a:buClr>
              <a:buSzPts val="1100"/>
              <a:buNone/>
              <a:defRPr sz="1100">
                <a:solidFill>
                  <a:schemeClr val="lt1"/>
                </a:solidFill>
              </a:defRPr>
            </a:lvl5pPr>
            <a:lvl6pPr lvl="5" algn="l">
              <a:lnSpc>
                <a:spcPct val="115000"/>
              </a:lnSpc>
              <a:spcBef>
                <a:spcPts val="1000"/>
              </a:spcBef>
              <a:spcAft>
                <a:spcPts val="0"/>
              </a:spcAft>
              <a:buClr>
                <a:schemeClr val="lt1"/>
              </a:buClr>
              <a:buSzPts val="1100"/>
              <a:buNone/>
              <a:defRPr sz="1100">
                <a:solidFill>
                  <a:schemeClr val="lt1"/>
                </a:solidFill>
              </a:defRPr>
            </a:lvl6pPr>
            <a:lvl7pPr lvl="6" algn="l">
              <a:lnSpc>
                <a:spcPct val="115000"/>
              </a:lnSpc>
              <a:spcBef>
                <a:spcPts val="1000"/>
              </a:spcBef>
              <a:spcAft>
                <a:spcPts val="0"/>
              </a:spcAft>
              <a:buClr>
                <a:schemeClr val="lt1"/>
              </a:buClr>
              <a:buSzPts val="1100"/>
              <a:buNone/>
              <a:defRPr sz="1100">
                <a:solidFill>
                  <a:schemeClr val="lt1"/>
                </a:solidFill>
              </a:defRPr>
            </a:lvl7pPr>
            <a:lvl8pPr lvl="7" algn="l">
              <a:lnSpc>
                <a:spcPct val="115000"/>
              </a:lnSpc>
              <a:spcBef>
                <a:spcPts val="1000"/>
              </a:spcBef>
              <a:spcAft>
                <a:spcPts val="0"/>
              </a:spcAft>
              <a:buClr>
                <a:schemeClr val="lt1"/>
              </a:buClr>
              <a:buSzPts val="1100"/>
              <a:buNone/>
              <a:defRPr sz="1100">
                <a:solidFill>
                  <a:schemeClr val="lt1"/>
                </a:solidFill>
              </a:defRPr>
            </a:lvl8pPr>
            <a:lvl9pPr lvl="8" algn="l">
              <a:lnSpc>
                <a:spcPct val="115000"/>
              </a:lnSpc>
              <a:spcBef>
                <a:spcPts val="1000"/>
              </a:spcBef>
              <a:spcAft>
                <a:spcPts val="1000"/>
              </a:spcAft>
              <a:buClr>
                <a:schemeClr val="lt1"/>
              </a:buClr>
              <a:buSzPts val="1100"/>
              <a:buNone/>
              <a:defRPr sz="1100">
                <a:solidFill>
                  <a:schemeClr val="lt1"/>
                </a:solidFill>
              </a:defRPr>
            </a:lvl9pPr>
          </a:lstStyle>
          <a:p/>
        </p:txBody>
      </p:sp>
      <p:sp>
        <p:nvSpPr>
          <p:cNvPr id="418" name="Google Shape;418;p134"/>
          <p:cNvSpPr txBox="1"/>
          <p:nvPr>
            <p:ph idx="2" type="subTitle"/>
          </p:nvPr>
        </p:nvSpPr>
        <p:spPr>
          <a:xfrm>
            <a:off x="592050" y="2619375"/>
            <a:ext cx="2475000" cy="228600"/>
          </a:xfrm>
          <a:prstGeom prst="rect">
            <a:avLst/>
          </a:prstGeom>
          <a:noFill/>
          <a:ln>
            <a:noFill/>
          </a:ln>
        </p:spPr>
        <p:txBody>
          <a:bodyPr anchorCtr="0" anchor="t" bIns="0" lIns="0" spcFirstLastPara="1" rIns="0" wrap="square" tIns="0">
            <a:spAutoFit/>
          </a:bodyPr>
          <a:lstStyle>
            <a:lvl1pPr lvl="0" algn="ctr">
              <a:lnSpc>
                <a:spcPct val="115000"/>
              </a:lnSpc>
              <a:spcBef>
                <a:spcPts val="0"/>
              </a:spcBef>
              <a:spcAft>
                <a:spcPts val="0"/>
              </a:spcAft>
              <a:buClr>
                <a:schemeClr val="lt1"/>
              </a:buClr>
              <a:buSzPts val="800"/>
              <a:buFont typeface="Barlow SemiBold"/>
              <a:buNone/>
              <a:defRPr>
                <a:solidFill>
                  <a:schemeClr val="lt1"/>
                </a:solidFill>
                <a:latin typeface="Barlow SemiBold"/>
                <a:ea typeface="Barlow SemiBold"/>
                <a:cs typeface="Barlow SemiBold"/>
                <a:sym typeface="Barlow SemiBold"/>
              </a:defRPr>
            </a:lvl1pPr>
            <a:lvl2pPr lvl="1" algn="l">
              <a:lnSpc>
                <a:spcPct val="115000"/>
              </a:lnSpc>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2pPr>
            <a:lvl3pPr lvl="2" algn="l">
              <a:lnSpc>
                <a:spcPct val="115000"/>
              </a:lnSpc>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3pPr>
            <a:lvl4pPr lvl="3" algn="l">
              <a:lnSpc>
                <a:spcPct val="115000"/>
              </a:lnSpc>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4pPr>
            <a:lvl5pPr lvl="4" algn="l">
              <a:lnSpc>
                <a:spcPct val="115000"/>
              </a:lnSpc>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5pPr>
            <a:lvl6pPr lvl="5" algn="l">
              <a:lnSpc>
                <a:spcPct val="115000"/>
              </a:lnSpc>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6pPr>
            <a:lvl7pPr lvl="6" algn="l">
              <a:lnSpc>
                <a:spcPct val="115000"/>
              </a:lnSpc>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7pPr>
            <a:lvl8pPr lvl="7" algn="l">
              <a:lnSpc>
                <a:spcPct val="115000"/>
              </a:lnSpc>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8pPr>
            <a:lvl9pPr lvl="8" algn="l">
              <a:lnSpc>
                <a:spcPct val="115000"/>
              </a:lnSpc>
              <a:spcBef>
                <a:spcPts val="1000"/>
              </a:spcBef>
              <a:spcAft>
                <a:spcPts val="1000"/>
              </a:spcAft>
              <a:buClr>
                <a:schemeClr val="lt1"/>
              </a:buClr>
              <a:buSzPts val="1200"/>
              <a:buFont typeface="Barlow SemiBold"/>
              <a:buNone/>
              <a:defRPr>
                <a:solidFill>
                  <a:schemeClr val="lt1"/>
                </a:solidFill>
                <a:latin typeface="Barlow SemiBold"/>
                <a:ea typeface="Barlow SemiBold"/>
                <a:cs typeface="Barlow SemiBold"/>
                <a:sym typeface="Barlow SemiBold"/>
              </a:defRPr>
            </a:lvl9pPr>
          </a:lstStyle>
          <a:p/>
        </p:txBody>
      </p:sp>
      <p:sp>
        <p:nvSpPr>
          <p:cNvPr id="419" name="Google Shape;419;p134"/>
          <p:cNvSpPr txBox="1"/>
          <p:nvPr>
            <p:ph idx="3" type="subTitle"/>
          </p:nvPr>
        </p:nvSpPr>
        <p:spPr>
          <a:xfrm>
            <a:off x="728400" y="2895600"/>
            <a:ext cx="2202300" cy="4572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lt1"/>
              </a:buClr>
              <a:buSzPts val="700"/>
              <a:buNone/>
              <a:defRPr sz="1100">
                <a:solidFill>
                  <a:schemeClr val="lt1"/>
                </a:solidFill>
              </a:defRPr>
            </a:lvl1pPr>
            <a:lvl2pPr lvl="1" algn="l">
              <a:lnSpc>
                <a:spcPct val="115000"/>
              </a:lnSpc>
              <a:spcBef>
                <a:spcPts val="1000"/>
              </a:spcBef>
              <a:spcAft>
                <a:spcPts val="0"/>
              </a:spcAft>
              <a:buClr>
                <a:schemeClr val="lt1"/>
              </a:buClr>
              <a:buSzPts val="1100"/>
              <a:buNone/>
              <a:defRPr sz="1100">
                <a:solidFill>
                  <a:schemeClr val="lt1"/>
                </a:solidFill>
              </a:defRPr>
            </a:lvl2pPr>
            <a:lvl3pPr lvl="2" algn="l">
              <a:lnSpc>
                <a:spcPct val="115000"/>
              </a:lnSpc>
              <a:spcBef>
                <a:spcPts val="1000"/>
              </a:spcBef>
              <a:spcAft>
                <a:spcPts val="0"/>
              </a:spcAft>
              <a:buClr>
                <a:schemeClr val="lt1"/>
              </a:buClr>
              <a:buSzPts val="1100"/>
              <a:buNone/>
              <a:defRPr sz="1100">
                <a:solidFill>
                  <a:schemeClr val="lt1"/>
                </a:solidFill>
              </a:defRPr>
            </a:lvl3pPr>
            <a:lvl4pPr lvl="3" algn="l">
              <a:lnSpc>
                <a:spcPct val="115000"/>
              </a:lnSpc>
              <a:spcBef>
                <a:spcPts val="1000"/>
              </a:spcBef>
              <a:spcAft>
                <a:spcPts val="0"/>
              </a:spcAft>
              <a:buClr>
                <a:schemeClr val="lt1"/>
              </a:buClr>
              <a:buSzPts val="1100"/>
              <a:buNone/>
              <a:defRPr sz="1100">
                <a:solidFill>
                  <a:schemeClr val="lt1"/>
                </a:solidFill>
              </a:defRPr>
            </a:lvl4pPr>
            <a:lvl5pPr lvl="4" algn="l">
              <a:lnSpc>
                <a:spcPct val="115000"/>
              </a:lnSpc>
              <a:spcBef>
                <a:spcPts val="1000"/>
              </a:spcBef>
              <a:spcAft>
                <a:spcPts val="0"/>
              </a:spcAft>
              <a:buClr>
                <a:schemeClr val="lt1"/>
              </a:buClr>
              <a:buSzPts val="1100"/>
              <a:buNone/>
              <a:defRPr sz="1100">
                <a:solidFill>
                  <a:schemeClr val="lt1"/>
                </a:solidFill>
              </a:defRPr>
            </a:lvl5pPr>
            <a:lvl6pPr lvl="5" algn="l">
              <a:lnSpc>
                <a:spcPct val="115000"/>
              </a:lnSpc>
              <a:spcBef>
                <a:spcPts val="1000"/>
              </a:spcBef>
              <a:spcAft>
                <a:spcPts val="0"/>
              </a:spcAft>
              <a:buClr>
                <a:schemeClr val="lt1"/>
              </a:buClr>
              <a:buSzPts val="1100"/>
              <a:buNone/>
              <a:defRPr sz="1100">
                <a:solidFill>
                  <a:schemeClr val="lt1"/>
                </a:solidFill>
              </a:defRPr>
            </a:lvl6pPr>
            <a:lvl7pPr lvl="6" algn="l">
              <a:lnSpc>
                <a:spcPct val="115000"/>
              </a:lnSpc>
              <a:spcBef>
                <a:spcPts val="1000"/>
              </a:spcBef>
              <a:spcAft>
                <a:spcPts val="0"/>
              </a:spcAft>
              <a:buClr>
                <a:schemeClr val="lt1"/>
              </a:buClr>
              <a:buSzPts val="1100"/>
              <a:buNone/>
              <a:defRPr sz="1100">
                <a:solidFill>
                  <a:schemeClr val="lt1"/>
                </a:solidFill>
              </a:defRPr>
            </a:lvl7pPr>
            <a:lvl8pPr lvl="7" algn="l">
              <a:lnSpc>
                <a:spcPct val="115000"/>
              </a:lnSpc>
              <a:spcBef>
                <a:spcPts val="1000"/>
              </a:spcBef>
              <a:spcAft>
                <a:spcPts val="0"/>
              </a:spcAft>
              <a:buClr>
                <a:schemeClr val="lt1"/>
              </a:buClr>
              <a:buSzPts val="1100"/>
              <a:buNone/>
              <a:defRPr sz="1100">
                <a:solidFill>
                  <a:schemeClr val="lt1"/>
                </a:solidFill>
              </a:defRPr>
            </a:lvl8pPr>
            <a:lvl9pPr lvl="8" algn="l">
              <a:lnSpc>
                <a:spcPct val="115000"/>
              </a:lnSpc>
              <a:spcBef>
                <a:spcPts val="1000"/>
              </a:spcBef>
              <a:spcAft>
                <a:spcPts val="1000"/>
              </a:spcAft>
              <a:buClr>
                <a:schemeClr val="lt1"/>
              </a:buClr>
              <a:buSzPts val="1100"/>
              <a:buNone/>
              <a:defRPr sz="1100">
                <a:solidFill>
                  <a:schemeClr val="lt1"/>
                </a:solidFill>
              </a:defRPr>
            </a:lvl9pPr>
          </a:lstStyle>
          <a:p/>
        </p:txBody>
      </p:sp>
      <p:sp>
        <p:nvSpPr>
          <p:cNvPr id="420" name="Google Shape;420;p134"/>
          <p:cNvSpPr txBox="1"/>
          <p:nvPr>
            <p:ph idx="4" type="subTitle"/>
          </p:nvPr>
        </p:nvSpPr>
        <p:spPr>
          <a:xfrm>
            <a:off x="3295664" y="2619375"/>
            <a:ext cx="2475000" cy="2286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lt1"/>
              </a:buClr>
              <a:buSzPts val="800"/>
              <a:buFont typeface="Barlow SemiBold"/>
              <a:buNone/>
              <a:defRPr>
                <a:solidFill>
                  <a:schemeClr val="lt1"/>
                </a:solidFill>
                <a:latin typeface="Barlow SemiBold"/>
                <a:ea typeface="Barlow SemiBold"/>
                <a:cs typeface="Barlow SemiBold"/>
                <a:sym typeface="Barlow SemiBold"/>
              </a:defRPr>
            </a:lvl1pPr>
            <a:lvl2pPr lvl="1" algn="l">
              <a:lnSpc>
                <a:spcPct val="115000"/>
              </a:lnSpc>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2pPr>
            <a:lvl3pPr lvl="2" algn="l">
              <a:lnSpc>
                <a:spcPct val="115000"/>
              </a:lnSpc>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3pPr>
            <a:lvl4pPr lvl="3" algn="l">
              <a:lnSpc>
                <a:spcPct val="115000"/>
              </a:lnSpc>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4pPr>
            <a:lvl5pPr lvl="4" algn="l">
              <a:lnSpc>
                <a:spcPct val="115000"/>
              </a:lnSpc>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5pPr>
            <a:lvl6pPr lvl="5" algn="l">
              <a:lnSpc>
                <a:spcPct val="115000"/>
              </a:lnSpc>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6pPr>
            <a:lvl7pPr lvl="6" algn="l">
              <a:lnSpc>
                <a:spcPct val="115000"/>
              </a:lnSpc>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7pPr>
            <a:lvl8pPr lvl="7" algn="l">
              <a:lnSpc>
                <a:spcPct val="115000"/>
              </a:lnSpc>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8pPr>
            <a:lvl9pPr lvl="8" algn="l">
              <a:lnSpc>
                <a:spcPct val="115000"/>
              </a:lnSpc>
              <a:spcBef>
                <a:spcPts val="1000"/>
              </a:spcBef>
              <a:spcAft>
                <a:spcPts val="1000"/>
              </a:spcAft>
              <a:buClr>
                <a:schemeClr val="lt1"/>
              </a:buClr>
              <a:buSzPts val="1200"/>
              <a:buFont typeface="Barlow SemiBold"/>
              <a:buNone/>
              <a:defRPr>
                <a:solidFill>
                  <a:schemeClr val="lt1"/>
                </a:solidFill>
                <a:latin typeface="Barlow SemiBold"/>
                <a:ea typeface="Barlow SemiBold"/>
                <a:cs typeface="Barlow SemiBold"/>
                <a:sym typeface="Barlow SemiBold"/>
              </a:defRPr>
            </a:lvl9pPr>
          </a:lstStyle>
          <a:p/>
        </p:txBody>
      </p:sp>
      <p:sp>
        <p:nvSpPr>
          <p:cNvPr id="421" name="Google Shape;421;p134"/>
          <p:cNvSpPr txBox="1"/>
          <p:nvPr>
            <p:ph idx="5" type="subTitle"/>
          </p:nvPr>
        </p:nvSpPr>
        <p:spPr>
          <a:xfrm>
            <a:off x="6078450" y="2619375"/>
            <a:ext cx="2475000" cy="2286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lt1"/>
              </a:buClr>
              <a:buSzPts val="800"/>
              <a:buFont typeface="Barlow SemiBold"/>
              <a:buNone/>
              <a:defRPr>
                <a:solidFill>
                  <a:schemeClr val="lt1"/>
                </a:solidFill>
                <a:latin typeface="Barlow SemiBold"/>
                <a:ea typeface="Barlow SemiBold"/>
                <a:cs typeface="Barlow SemiBold"/>
                <a:sym typeface="Barlow SemiBold"/>
              </a:defRPr>
            </a:lvl1pPr>
            <a:lvl2pPr lvl="1" algn="l">
              <a:lnSpc>
                <a:spcPct val="115000"/>
              </a:lnSpc>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2pPr>
            <a:lvl3pPr lvl="2" algn="l">
              <a:lnSpc>
                <a:spcPct val="115000"/>
              </a:lnSpc>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3pPr>
            <a:lvl4pPr lvl="3" algn="l">
              <a:lnSpc>
                <a:spcPct val="115000"/>
              </a:lnSpc>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4pPr>
            <a:lvl5pPr lvl="4" algn="l">
              <a:lnSpc>
                <a:spcPct val="115000"/>
              </a:lnSpc>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5pPr>
            <a:lvl6pPr lvl="5" algn="l">
              <a:lnSpc>
                <a:spcPct val="115000"/>
              </a:lnSpc>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6pPr>
            <a:lvl7pPr lvl="6" algn="l">
              <a:lnSpc>
                <a:spcPct val="115000"/>
              </a:lnSpc>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7pPr>
            <a:lvl8pPr lvl="7" algn="l">
              <a:lnSpc>
                <a:spcPct val="115000"/>
              </a:lnSpc>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8pPr>
            <a:lvl9pPr lvl="8" algn="l">
              <a:lnSpc>
                <a:spcPct val="115000"/>
              </a:lnSpc>
              <a:spcBef>
                <a:spcPts val="1000"/>
              </a:spcBef>
              <a:spcAft>
                <a:spcPts val="1000"/>
              </a:spcAft>
              <a:buClr>
                <a:schemeClr val="lt1"/>
              </a:buClr>
              <a:buSzPts val="1200"/>
              <a:buFont typeface="Barlow SemiBold"/>
              <a:buNone/>
              <a:defRPr>
                <a:solidFill>
                  <a:schemeClr val="lt1"/>
                </a:solidFill>
                <a:latin typeface="Barlow SemiBold"/>
                <a:ea typeface="Barlow SemiBold"/>
                <a:cs typeface="Barlow SemiBold"/>
                <a:sym typeface="Barlow SemiBold"/>
              </a:defRPr>
            </a:lvl9pPr>
          </a:lstStyle>
          <a:p/>
        </p:txBody>
      </p:sp>
      <p:sp>
        <p:nvSpPr>
          <p:cNvPr id="422" name="Google Shape;422;p134"/>
          <p:cNvSpPr txBox="1"/>
          <p:nvPr>
            <p:ph idx="6" type="subTitle"/>
          </p:nvPr>
        </p:nvSpPr>
        <p:spPr>
          <a:xfrm>
            <a:off x="6214800" y="2895600"/>
            <a:ext cx="2202300" cy="4572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lt1"/>
              </a:buClr>
              <a:buSzPts val="700"/>
              <a:buNone/>
              <a:defRPr sz="1100">
                <a:solidFill>
                  <a:schemeClr val="lt1"/>
                </a:solidFill>
              </a:defRPr>
            </a:lvl1pPr>
            <a:lvl2pPr lvl="1" algn="l">
              <a:lnSpc>
                <a:spcPct val="115000"/>
              </a:lnSpc>
              <a:spcBef>
                <a:spcPts val="1000"/>
              </a:spcBef>
              <a:spcAft>
                <a:spcPts val="0"/>
              </a:spcAft>
              <a:buClr>
                <a:schemeClr val="lt1"/>
              </a:buClr>
              <a:buSzPts val="1100"/>
              <a:buNone/>
              <a:defRPr sz="1100">
                <a:solidFill>
                  <a:schemeClr val="lt1"/>
                </a:solidFill>
              </a:defRPr>
            </a:lvl2pPr>
            <a:lvl3pPr lvl="2" algn="l">
              <a:lnSpc>
                <a:spcPct val="115000"/>
              </a:lnSpc>
              <a:spcBef>
                <a:spcPts val="1000"/>
              </a:spcBef>
              <a:spcAft>
                <a:spcPts val="0"/>
              </a:spcAft>
              <a:buClr>
                <a:schemeClr val="lt1"/>
              </a:buClr>
              <a:buSzPts val="1100"/>
              <a:buNone/>
              <a:defRPr sz="1100">
                <a:solidFill>
                  <a:schemeClr val="lt1"/>
                </a:solidFill>
              </a:defRPr>
            </a:lvl3pPr>
            <a:lvl4pPr lvl="3" algn="l">
              <a:lnSpc>
                <a:spcPct val="115000"/>
              </a:lnSpc>
              <a:spcBef>
                <a:spcPts val="1000"/>
              </a:spcBef>
              <a:spcAft>
                <a:spcPts val="0"/>
              </a:spcAft>
              <a:buClr>
                <a:schemeClr val="lt1"/>
              </a:buClr>
              <a:buSzPts val="1100"/>
              <a:buNone/>
              <a:defRPr sz="1100">
                <a:solidFill>
                  <a:schemeClr val="lt1"/>
                </a:solidFill>
              </a:defRPr>
            </a:lvl4pPr>
            <a:lvl5pPr lvl="4" algn="l">
              <a:lnSpc>
                <a:spcPct val="115000"/>
              </a:lnSpc>
              <a:spcBef>
                <a:spcPts val="1000"/>
              </a:spcBef>
              <a:spcAft>
                <a:spcPts val="0"/>
              </a:spcAft>
              <a:buClr>
                <a:schemeClr val="lt1"/>
              </a:buClr>
              <a:buSzPts val="1100"/>
              <a:buNone/>
              <a:defRPr sz="1100">
                <a:solidFill>
                  <a:schemeClr val="lt1"/>
                </a:solidFill>
              </a:defRPr>
            </a:lvl5pPr>
            <a:lvl6pPr lvl="5" algn="l">
              <a:lnSpc>
                <a:spcPct val="115000"/>
              </a:lnSpc>
              <a:spcBef>
                <a:spcPts val="1000"/>
              </a:spcBef>
              <a:spcAft>
                <a:spcPts val="0"/>
              </a:spcAft>
              <a:buClr>
                <a:schemeClr val="lt1"/>
              </a:buClr>
              <a:buSzPts val="1100"/>
              <a:buNone/>
              <a:defRPr sz="1100">
                <a:solidFill>
                  <a:schemeClr val="lt1"/>
                </a:solidFill>
              </a:defRPr>
            </a:lvl6pPr>
            <a:lvl7pPr lvl="6" algn="l">
              <a:lnSpc>
                <a:spcPct val="115000"/>
              </a:lnSpc>
              <a:spcBef>
                <a:spcPts val="1000"/>
              </a:spcBef>
              <a:spcAft>
                <a:spcPts val="0"/>
              </a:spcAft>
              <a:buClr>
                <a:schemeClr val="lt1"/>
              </a:buClr>
              <a:buSzPts val="1100"/>
              <a:buNone/>
              <a:defRPr sz="1100">
                <a:solidFill>
                  <a:schemeClr val="lt1"/>
                </a:solidFill>
              </a:defRPr>
            </a:lvl7pPr>
            <a:lvl8pPr lvl="7" algn="l">
              <a:lnSpc>
                <a:spcPct val="115000"/>
              </a:lnSpc>
              <a:spcBef>
                <a:spcPts val="1000"/>
              </a:spcBef>
              <a:spcAft>
                <a:spcPts val="0"/>
              </a:spcAft>
              <a:buClr>
                <a:schemeClr val="lt1"/>
              </a:buClr>
              <a:buSzPts val="1100"/>
              <a:buNone/>
              <a:defRPr sz="1100">
                <a:solidFill>
                  <a:schemeClr val="lt1"/>
                </a:solidFill>
              </a:defRPr>
            </a:lvl8pPr>
            <a:lvl9pPr lvl="8" algn="l">
              <a:lnSpc>
                <a:spcPct val="115000"/>
              </a:lnSpc>
              <a:spcBef>
                <a:spcPts val="1000"/>
              </a:spcBef>
              <a:spcAft>
                <a:spcPts val="1000"/>
              </a:spcAft>
              <a:buClr>
                <a:schemeClr val="lt1"/>
              </a:buClr>
              <a:buSzPts val="1100"/>
              <a:buNone/>
              <a:defRPr sz="1100">
                <a:solidFill>
                  <a:schemeClr val="lt1"/>
                </a:solidFill>
              </a:defRPr>
            </a:lvl9pPr>
          </a:lstStyle>
          <a:p/>
        </p:txBody>
      </p:sp>
      <p:sp>
        <p:nvSpPr>
          <p:cNvPr id="423" name="Google Shape;423;p134"/>
          <p:cNvSpPr/>
          <p:nvPr/>
        </p:nvSpPr>
        <p:spPr>
          <a:xfrm>
            <a:off x="1511463" y="1659213"/>
            <a:ext cx="636300" cy="6363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4" name="Google Shape;424;p134"/>
          <p:cNvPicPr preferRelativeResize="0"/>
          <p:nvPr/>
        </p:nvPicPr>
        <p:blipFill rotWithShape="1">
          <a:blip r:embed="rId4">
            <a:alphaModFix/>
          </a:blip>
          <a:srcRect b="0" l="0" r="0" t="0"/>
          <a:stretch/>
        </p:blipFill>
        <p:spPr>
          <a:xfrm>
            <a:off x="1538376" y="1725472"/>
            <a:ext cx="503652" cy="503652"/>
          </a:xfrm>
          <a:prstGeom prst="rect">
            <a:avLst/>
          </a:prstGeom>
          <a:noFill/>
          <a:ln>
            <a:noFill/>
          </a:ln>
        </p:spPr>
      </p:pic>
      <p:sp>
        <p:nvSpPr>
          <p:cNvPr id="425" name="Google Shape;425;p134"/>
          <p:cNvSpPr/>
          <p:nvPr/>
        </p:nvSpPr>
        <p:spPr>
          <a:xfrm>
            <a:off x="4215014" y="1659213"/>
            <a:ext cx="636300" cy="6363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6" name="Google Shape;426;p134"/>
          <p:cNvPicPr preferRelativeResize="0"/>
          <p:nvPr/>
        </p:nvPicPr>
        <p:blipFill rotWithShape="1">
          <a:blip r:embed="rId4">
            <a:alphaModFix/>
          </a:blip>
          <a:srcRect b="0" l="0" r="0" t="0"/>
          <a:stretch/>
        </p:blipFill>
        <p:spPr>
          <a:xfrm>
            <a:off x="4241928" y="1725472"/>
            <a:ext cx="503652" cy="503652"/>
          </a:xfrm>
          <a:prstGeom prst="rect">
            <a:avLst/>
          </a:prstGeom>
          <a:noFill/>
          <a:ln>
            <a:noFill/>
          </a:ln>
        </p:spPr>
      </p:pic>
      <p:sp>
        <p:nvSpPr>
          <p:cNvPr id="427" name="Google Shape;427;p134"/>
          <p:cNvSpPr/>
          <p:nvPr/>
        </p:nvSpPr>
        <p:spPr>
          <a:xfrm>
            <a:off x="6997800" y="1659213"/>
            <a:ext cx="636300" cy="6363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8" name="Google Shape;428;p134"/>
          <p:cNvPicPr preferRelativeResize="0"/>
          <p:nvPr/>
        </p:nvPicPr>
        <p:blipFill rotWithShape="1">
          <a:blip r:embed="rId4">
            <a:alphaModFix/>
          </a:blip>
          <a:srcRect b="0" l="0" r="0" t="0"/>
          <a:stretch/>
        </p:blipFill>
        <p:spPr>
          <a:xfrm>
            <a:off x="7024713" y="1725472"/>
            <a:ext cx="503652" cy="503652"/>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Red 1">
  <p:cSld name="ONE_COLUMN_TEXT_2_1_1">
    <p:spTree>
      <p:nvGrpSpPr>
        <p:cNvPr id="429" name="Shape 429"/>
        <p:cNvGrpSpPr/>
        <p:nvPr/>
      </p:nvGrpSpPr>
      <p:grpSpPr>
        <a:xfrm>
          <a:off x="0" y="0"/>
          <a:ext cx="0" cy="0"/>
          <a:chOff x="0" y="0"/>
          <a:chExt cx="0" cy="0"/>
        </a:xfrm>
      </p:grpSpPr>
      <p:sp>
        <p:nvSpPr>
          <p:cNvPr id="430" name="Google Shape;430;p135"/>
          <p:cNvSpPr txBox="1"/>
          <p:nvPr/>
        </p:nvSpPr>
        <p:spPr>
          <a:xfrm>
            <a:off x="457200" y="457200"/>
            <a:ext cx="8229600" cy="457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Barlow Condensed"/>
                <a:ea typeface="Barlow Condensed"/>
                <a:cs typeface="Barlow Condensed"/>
                <a:sym typeface="Barlow Condensed"/>
              </a:rPr>
              <a:t>KEY TAKEAWAYS</a:t>
            </a:r>
            <a:endParaRPr b="1" i="0" sz="3000" u="none" cap="none" strike="noStrike">
              <a:solidFill>
                <a:srgbClr val="000000"/>
              </a:solidFill>
              <a:latin typeface="Barlow Condensed"/>
              <a:ea typeface="Barlow Condensed"/>
              <a:cs typeface="Barlow Condensed"/>
              <a:sym typeface="Barlow Condensed"/>
            </a:endParaRPr>
          </a:p>
        </p:txBody>
      </p:sp>
      <p:pic>
        <p:nvPicPr>
          <p:cNvPr id="431" name="Google Shape;431;p135"/>
          <p:cNvPicPr preferRelativeResize="0"/>
          <p:nvPr/>
        </p:nvPicPr>
        <p:blipFill rotWithShape="1">
          <a:blip r:embed="rId2">
            <a:alphaModFix amt="10000"/>
          </a:blip>
          <a:srcRect b="5557" l="0" r="0" t="74812"/>
          <a:stretch/>
        </p:blipFill>
        <p:spPr>
          <a:xfrm>
            <a:off x="0" y="4133850"/>
            <a:ext cx="5143502" cy="1009651"/>
          </a:xfrm>
          <a:prstGeom prst="rect">
            <a:avLst/>
          </a:prstGeom>
          <a:noFill/>
          <a:ln>
            <a:noFill/>
          </a:ln>
        </p:spPr>
      </p:pic>
      <p:pic>
        <p:nvPicPr>
          <p:cNvPr id="432" name="Google Shape;432;p135"/>
          <p:cNvPicPr preferRelativeResize="0"/>
          <p:nvPr/>
        </p:nvPicPr>
        <p:blipFill rotWithShape="1">
          <a:blip r:embed="rId2">
            <a:alphaModFix amt="10000"/>
          </a:blip>
          <a:srcRect b="5570" l="0" r="22221" t="74799"/>
          <a:stretch/>
        </p:blipFill>
        <p:spPr>
          <a:xfrm>
            <a:off x="5143500" y="4133850"/>
            <a:ext cx="4000502" cy="1009651"/>
          </a:xfrm>
          <a:prstGeom prst="rect">
            <a:avLst/>
          </a:prstGeom>
          <a:noFill/>
          <a:ln>
            <a:noFill/>
          </a:ln>
        </p:spPr>
      </p:pic>
      <p:sp>
        <p:nvSpPr>
          <p:cNvPr id="433" name="Google Shape;433;p13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434" name="Google Shape;434;p135"/>
          <p:cNvPicPr preferRelativeResize="0"/>
          <p:nvPr/>
        </p:nvPicPr>
        <p:blipFill rotWithShape="1">
          <a:blip r:embed="rId3">
            <a:alphaModFix/>
          </a:blip>
          <a:srcRect b="0" l="0" r="0" t="0"/>
          <a:stretch/>
        </p:blipFill>
        <p:spPr>
          <a:xfrm>
            <a:off x="8370750" y="4663157"/>
            <a:ext cx="316051" cy="316051"/>
          </a:xfrm>
          <a:prstGeom prst="rect">
            <a:avLst/>
          </a:prstGeom>
          <a:noFill/>
          <a:ln>
            <a:noFill/>
          </a:ln>
        </p:spPr>
      </p:pic>
      <p:sp>
        <p:nvSpPr>
          <p:cNvPr id="435" name="Google Shape;435;p135"/>
          <p:cNvSpPr/>
          <p:nvPr/>
        </p:nvSpPr>
        <p:spPr>
          <a:xfrm>
            <a:off x="228600" y="1371600"/>
            <a:ext cx="3201900" cy="3200400"/>
          </a:xfrm>
          <a:prstGeom prst="ellipse">
            <a:avLst/>
          </a:prstGeom>
          <a:solidFill>
            <a:srgbClr val="3DBED4">
              <a:alpha val="8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35"/>
          <p:cNvSpPr/>
          <p:nvPr/>
        </p:nvSpPr>
        <p:spPr>
          <a:xfrm>
            <a:off x="5715000" y="1371600"/>
            <a:ext cx="3201900" cy="3200400"/>
          </a:xfrm>
          <a:prstGeom prst="ellipse">
            <a:avLst/>
          </a:prstGeom>
          <a:solidFill>
            <a:srgbClr val="3DBED4">
              <a:alpha val="8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35"/>
          <p:cNvSpPr/>
          <p:nvPr/>
        </p:nvSpPr>
        <p:spPr>
          <a:xfrm>
            <a:off x="2932214" y="1371600"/>
            <a:ext cx="3201900" cy="3200400"/>
          </a:xfrm>
          <a:prstGeom prst="ellipse">
            <a:avLst/>
          </a:prstGeom>
          <a:solidFill>
            <a:srgbClr val="3DBED4">
              <a:alpha val="8470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35"/>
          <p:cNvSpPr txBox="1"/>
          <p:nvPr>
            <p:ph idx="1" type="subTitle"/>
          </p:nvPr>
        </p:nvSpPr>
        <p:spPr>
          <a:xfrm>
            <a:off x="3432014" y="2895600"/>
            <a:ext cx="2202300" cy="4572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SzPts val="700"/>
              <a:buNone/>
              <a:defRPr sz="1100"/>
            </a:lvl1pPr>
            <a:lvl2pPr lvl="1" algn="l">
              <a:lnSpc>
                <a:spcPct val="115000"/>
              </a:lnSpc>
              <a:spcBef>
                <a:spcPts val="1000"/>
              </a:spcBef>
              <a:spcAft>
                <a:spcPts val="0"/>
              </a:spcAft>
              <a:buSzPts val="1100"/>
              <a:buNone/>
              <a:defRPr sz="1100"/>
            </a:lvl2pPr>
            <a:lvl3pPr lvl="2" algn="l">
              <a:lnSpc>
                <a:spcPct val="115000"/>
              </a:lnSpc>
              <a:spcBef>
                <a:spcPts val="1000"/>
              </a:spcBef>
              <a:spcAft>
                <a:spcPts val="0"/>
              </a:spcAft>
              <a:buSzPts val="1100"/>
              <a:buNone/>
              <a:defRPr sz="1100"/>
            </a:lvl3pPr>
            <a:lvl4pPr lvl="3" algn="l">
              <a:lnSpc>
                <a:spcPct val="115000"/>
              </a:lnSpc>
              <a:spcBef>
                <a:spcPts val="1000"/>
              </a:spcBef>
              <a:spcAft>
                <a:spcPts val="0"/>
              </a:spcAft>
              <a:buSzPts val="1100"/>
              <a:buNone/>
              <a:defRPr sz="1100"/>
            </a:lvl4pPr>
            <a:lvl5pPr lvl="4" algn="l">
              <a:lnSpc>
                <a:spcPct val="115000"/>
              </a:lnSpc>
              <a:spcBef>
                <a:spcPts val="1000"/>
              </a:spcBef>
              <a:spcAft>
                <a:spcPts val="0"/>
              </a:spcAft>
              <a:buSzPts val="1100"/>
              <a:buNone/>
              <a:defRPr sz="1100"/>
            </a:lvl5pPr>
            <a:lvl6pPr lvl="5" algn="l">
              <a:lnSpc>
                <a:spcPct val="115000"/>
              </a:lnSpc>
              <a:spcBef>
                <a:spcPts val="1000"/>
              </a:spcBef>
              <a:spcAft>
                <a:spcPts val="0"/>
              </a:spcAft>
              <a:buSzPts val="1100"/>
              <a:buNone/>
              <a:defRPr sz="1100"/>
            </a:lvl6pPr>
            <a:lvl7pPr lvl="6" algn="l">
              <a:lnSpc>
                <a:spcPct val="115000"/>
              </a:lnSpc>
              <a:spcBef>
                <a:spcPts val="1000"/>
              </a:spcBef>
              <a:spcAft>
                <a:spcPts val="0"/>
              </a:spcAft>
              <a:buSzPts val="1100"/>
              <a:buNone/>
              <a:defRPr sz="1100"/>
            </a:lvl7pPr>
            <a:lvl8pPr lvl="7" algn="l">
              <a:lnSpc>
                <a:spcPct val="115000"/>
              </a:lnSpc>
              <a:spcBef>
                <a:spcPts val="1000"/>
              </a:spcBef>
              <a:spcAft>
                <a:spcPts val="0"/>
              </a:spcAft>
              <a:buSzPts val="1100"/>
              <a:buNone/>
              <a:defRPr sz="1100"/>
            </a:lvl8pPr>
            <a:lvl9pPr lvl="8" algn="l">
              <a:lnSpc>
                <a:spcPct val="115000"/>
              </a:lnSpc>
              <a:spcBef>
                <a:spcPts val="1000"/>
              </a:spcBef>
              <a:spcAft>
                <a:spcPts val="1000"/>
              </a:spcAft>
              <a:buSzPts val="1100"/>
              <a:buNone/>
              <a:defRPr sz="1100"/>
            </a:lvl9pPr>
          </a:lstStyle>
          <a:p/>
        </p:txBody>
      </p:sp>
      <p:sp>
        <p:nvSpPr>
          <p:cNvPr id="439" name="Google Shape;439;p135"/>
          <p:cNvSpPr txBox="1"/>
          <p:nvPr>
            <p:ph idx="2" type="subTitle"/>
          </p:nvPr>
        </p:nvSpPr>
        <p:spPr>
          <a:xfrm>
            <a:off x="592050" y="2619375"/>
            <a:ext cx="2475000" cy="228600"/>
          </a:xfrm>
          <a:prstGeom prst="rect">
            <a:avLst/>
          </a:prstGeom>
          <a:noFill/>
          <a:ln>
            <a:noFill/>
          </a:ln>
        </p:spPr>
        <p:txBody>
          <a:bodyPr anchorCtr="0" anchor="t" bIns="0" lIns="0" spcFirstLastPara="1" rIns="0" wrap="square" tIns="0">
            <a:spAutoFit/>
          </a:bodyPr>
          <a:lstStyle>
            <a:lvl1pPr lvl="0" algn="ctr">
              <a:lnSpc>
                <a:spcPct val="115000"/>
              </a:lnSpc>
              <a:spcBef>
                <a:spcPts val="0"/>
              </a:spcBef>
              <a:spcAft>
                <a:spcPts val="0"/>
              </a:spcAft>
              <a:buSzPts val="800"/>
              <a:buFont typeface="Barlow SemiBold"/>
              <a:buNone/>
              <a:defRPr>
                <a:latin typeface="Barlow SemiBold"/>
                <a:ea typeface="Barlow SemiBold"/>
                <a:cs typeface="Barlow SemiBold"/>
                <a:sym typeface="Barlow SemiBold"/>
              </a:defRPr>
            </a:lvl1pPr>
            <a:lvl2pPr lvl="1"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2pPr>
            <a:lvl3pPr lvl="2"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3pPr>
            <a:lvl4pPr lvl="3"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4pPr>
            <a:lvl5pPr lvl="4"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5pPr>
            <a:lvl6pPr lvl="5"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6pPr>
            <a:lvl7pPr lvl="6"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7pPr>
            <a:lvl8pPr lvl="7"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8pPr>
            <a:lvl9pPr lvl="8" algn="l">
              <a:lnSpc>
                <a:spcPct val="115000"/>
              </a:lnSpc>
              <a:spcBef>
                <a:spcPts val="1000"/>
              </a:spcBef>
              <a:spcAft>
                <a:spcPts val="1000"/>
              </a:spcAft>
              <a:buSzPts val="1200"/>
              <a:buFont typeface="Barlow SemiBold"/>
              <a:buNone/>
              <a:defRPr>
                <a:latin typeface="Barlow SemiBold"/>
                <a:ea typeface="Barlow SemiBold"/>
                <a:cs typeface="Barlow SemiBold"/>
                <a:sym typeface="Barlow SemiBold"/>
              </a:defRPr>
            </a:lvl9pPr>
          </a:lstStyle>
          <a:p/>
        </p:txBody>
      </p:sp>
      <p:sp>
        <p:nvSpPr>
          <p:cNvPr id="440" name="Google Shape;440;p135"/>
          <p:cNvSpPr txBox="1"/>
          <p:nvPr>
            <p:ph idx="3" type="subTitle"/>
          </p:nvPr>
        </p:nvSpPr>
        <p:spPr>
          <a:xfrm>
            <a:off x="728400" y="2895600"/>
            <a:ext cx="2202300" cy="4572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SzPts val="700"/>
              <a:buNone/>
              <a:defRPr sz="1100"/>
            </a:lvl1pPr>
            <a:lvl2pPr lvl="1" algn="l">
              <a:lnSpc>
                <a:spcPct val="115000"/>
              </a:lnSpc>
              <a:spcBef>
                <a:spcPts val="1000"/>
              </a:spcBef>
              <a:spcAft>
                <a:spcPts val="0"/>
              </a:spcAft>
              <a:buSzPts val="1100"/>
              <a:buNone/>
              <a:defRPr sz="1100"/>
            </a:lvl2pPr>
            <a:lvl3pPr lvl="2" algn="l">
              <a:lnSpc>
                <a:spcPct val="115000"/>
              </a:lnSpc>
              <a:spcBef>
                <a:spcPts val="1000"/>
              </a:spcBef>
              <a:spcAft>
                <a:spcPts val="0"/>
              </a:spcAft>
              <a:buSzPts val="1100"/>
              <a:buNone/>
              <a:defRPr sz="1100"/>
            </a:lvl3pPr>
            <a:lvl4pPr lvl="3" algn="l">
              <a:lnSpc>
                <a:spcPct val="115000"/>
              </a:lnSpc>
              <a:spcBef>
                <a:spcPts val="1000"/>
              </a:spcBef>
              <a:spcAft>
                <a:spcPts val="0"/>
              </a:spcAft>
              <a:buSzPts val="1100"/>
              <a:buNone/>
              <a:defRPr sz="1100"/>
            </a:lvl4pPr>
            <a:lvl5pPr lvl="4" algn="l">
              <a:lnSpc>
                <a:spcPct val="115000"/>
              </a:lnSpc>
              <a:spcBef>
                <a:spcPts val="1000"/>
              </a:spcBef>
              <a:spcAft>
                <a:spcPts val="0"/>
              </a:spcAft>
              <a:buSzPts val="1100"/>
              <a:buNone/>
              <a:defRPr sz="1100"/>
            </a:lvl5pPr>
            <a:lvl6pPr lvl="5" algn="l">
              <a:lnSpc>
                <a:spcPct val="115000"/>
              </a:lnSpc>
              <a:spcBef>
                <a:spcPts val="1000"/>
              </a:spcBef>
              <a:spcAft>
                <a:spcPts val="0"/>
              </a:spcAft>
              <a:buSzPts val="1100"/>
              <a:buNone/>
              <a:defRPr sz="1100"/>
            </a:lvl6pPr>
            <a:lvl7pPr lvl="6" algn="l">
              <a:lnSpc>
                <a:spcPct val="115000"/>
              </a:lnSpc>
              <a:spcBef>
                <a:spcPts val="1000"/>
              </a:spcBef>
              <a:spcAft>
                <a:spcPts val="0"/>
              </a:spcAft>
              <a:buSzPts val="1100"/>
              <a:buNone/>
              <a:defRPr sz="1100"/>
            </a:lvl7pPr>
            <a:lvl8pPr lvl="7" algn="l">
              <a:lnSpc>
                <a:spcPct val="115000"/>
              </a:lnSpc>
              <a:spcBef>
                <a:spcPts val="1000"/>
              </a:spcBef>
              <a:spcAft>
                <a:spcPts val="0"/>
              </a:spcAft>
              <a:buSzPts val="1100"/>
              <a:buNone/>
              <a:defRPr sz="1100"/>
            </a:lvl8pPr>
            <a:lvl9pPr lvl="8" algn="l">
              <a:lnSpc>
                <a:spcPct val="115000"/>
              </a:lnSpc>
              <a:spcBef>
                <a:spcPts val="1000"/>
              </a:spcBef>
              <a:spcAft>
                <a:spcPts val="1000"/>
              </a:spcAft>
              <a:buSzPts val="1100"/>
              <a:buNone/>
              <a:defRPr sz="1100"/>
            </a:lvl9pPr>
          </a:lstStyle>
          <a:p/>
        </p:txBody>
      </p:sp>
      <p:sp>
        <p:nvSpPr>
          <p:cNvPr id="441" name="Google Shape;441;p135"/>
          <p:cNvSpPr txBox="1"/>
          <p:nvPr>
            <p:ph idx="4" type="subTitle"/>
          </p:nvPr>
        </p:nvSpPr>
        <p:spPr>
          <a:xfrm>
            <a:off x="3295664" y="2619375"/>
            <a:ext cx="2475000" cy="2286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SzPts val="800"/>
              <a:buFont typeface="Barlow SemiBold"/>
              <a:buNone/>
              <a:defRPr>
                <a:latin typeface="Barlow SemiBold"/>
                <a:ea typeface="Barlow SemiBold"/>
                <a:cs typeface="Barlow SemiBold"/>
                <a:sym typeface="Barlow SemiBold"/>
              </a:defRPr>
            </a:lvl1pPr>
            <a:lvl2pPr lvl="1"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2pPr>
            <a:lvl3pPr lvl="2"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3pPr>
            <a:lvl4pPr lvl="3"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4pPr>
            <a:lvl5pPr lvl="4"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5pPr>
            <a:lvl6pPr lvl="5"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6pPr>
            <a:lvl7pPr lvl="6"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7pPr>
            <a:lvl8pPr lvl="7"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8pPr>
            <a:lvl9pPr lvl="8" algn="l">
              <a:lnSpc>
                <a:spcPct val="115000"/>
              </a:lnSpc>
              <a:spcBef>
                <a:spcPts val="1000"/>
              </a:spcBef>
              <a:spcAft>
                <a:spcPts val="1000"/>
              </a:spcAft>
              <a:buSzPts val="1200"/>
              <a:buFont typeface="Barlow SemiBold"/>
              <a:buNone/>
              <a:defRPr>
                <a:latin typeface="Barlow SemiBold"/>
                <a:ea typeface="Barlow SemiBold"/>
                <a:cs typeface="Barlow SemiBold"/>
                <a:sym typeface="Barlow SemiBold"/>
              </a:defRPr>
            </a:lvl9pPr>
          </a:lstStyle>
          <a:p/>
        </p:txBody>
      </p:sp>
      <p:sp>
        <p:nvSpPr>
          <p:cNvPr id="442" name="Google Shape;442;p135"/>
          <p:cNvSpPr txBox="1"/>
          <p:nvPr>
            <p:ph idx="5" type="subTitle"/>
          </p:nvPr>
        </p:nvSpPr>
        <p:spPr>
          <a:xfrm>
            <a:off x="6078450" y="2619375"/>
            <a:ext cx="2475000" cy="2286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SzPts val="800"/>
              <a:buFont typeface="Barlow SemiBold"/>
              <a:buNone/>
              <a:defRPr>
                <a:latin typeface="Barlow SemiBold"/>
                <a:ea typeface="Barlow SemiBold"/>
                <a:cs typeface="Barlow SemiBold"/>
                <a:sym typeface="Barlow SemiBold"/>
              </a:defRPr>
            </a:lvl1pPr>
            <a:lvl2pPr lvl="1"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2pPr>
            <a:lvl3pPr lvl="2"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3pPr>
            <a:lvl4pPr lvl="3"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4pPr>
            <a:lvl5pPr lvl="4"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5pPr>
            <a:lvl6pPr lvl="5"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6pPr>
            <a:lvl7pPr lvl="6"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7pPr>
            <a:lvl8pPr lvl="7"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8pPr>
            <a:lvl9pPr lvl="8" algn="l">
              <a:lnSpc>
                <a:spcPct val="115000"/>
              </a:lnSpc>
              <a:spcBef>
                <a:spcPts val="1000"/>
              </a:spcBef>
              <a:spcAft>
                <a:spcPts val="1000"/>
              </a:spcAft>
              <a:buSzPts val="1200"/>
              <a:buFont typeface="Barlow SemiBold"/>
              <a:buNone/>
              <a:defRPr>
                <a:latin typeface="Barlow SemiBold"/>
                <a:ea typeface="Barlow SemiBold"/>
                <a:cs typeface="Barlow SemiBold"/>
                <a:sym typeface="Barlow SemiBold"/>
              </a:defRPr>
            </a:lvl9pPr>
          </a:lstStyle>
          <a:p/>
        </p:txBody>
      </p:sp>
      <p:sp>
        <p:nvSpPr>
          <p:cNvPr id="443" name="Google Shape;443;p135"/>
          <p:cNvSpPr txBox="1"/>
          <p:nvPr>
            <p:ph idx="6" type="subTitle"/>
          </p:nvPr>
        </p:nvSpPr>
        <p:spPr>
          <a:xfrm>
            <a:off x="6214800" y="2895600"/>
            <a:ext cx="2202300" cy="4572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SzPts val="700"/>
              <a:buNone/>
              <a:defRPr sz="1100"/>
            </a:lvl1pPr>
            <a:lvl2pPr lvl="1" algn="l">
              <a:lnSpc>
                <a:spcPct val="115000"/>
              </a:lnSpc>
              <a:spcBef>
                <a:spcPts val="1000"/>
              </a:spcBef>
              <a:spcAft>
                <a:spcPts val="0"/>
              </a:spcAft>
              <a:buSzPts val="1100"/>
              <a:buNone/>
              <a:defRPr sz="1100"/>
            </a:lvl2pPr>
            <a:lvl3pPr lvl="2" algn="l">
              <a:lnSpc>
                <a:spcPct val="115000"/>
              </a:lnSpc>
              <a:spcBef>
                <a:spcPts val="1000"/>
              </a:spcBef>
              <a:spcAft>
                <a:spcPts val="0"/>
              </a:spcAft>
              <a:buSzPts val="1100"/>
              <a:buNone/>
              <a:defRPr sz="1100"/>
            </a:lvl3pPr>
            <a:lvl4pPr lvl="3" algn="l">
              <a:lnSpc>
                <a:spcPct val="115000"/>
              </a:lnSpc>
              <a:spcBef>
                <a:spcPts val="1000"/>
              </a:spcBef>
              <a:spcAft>
                <a:spcPts val="0"/>
              </a:spcAft>
              <a:buSzPts val="1100"/>
              <a:buNone/>
              <a:defRPr sz="1100"/>
            </a:lvl4pPr>
            <a:lvl5pPr lvl="4" algn="l">
              <a:lnSpc>
                <a:spcPct val="115000"/>
              </a:lnSpc>
              <a:spcBef>
                <a:spcPts val="1000"/>
              </a:spcBef>
              <a:spcAft>
                <a:spcPts val="0"/>
              </a:spcAft>
              <a:buSzPts val="1100"/>
              <a:buNone/>
              <a:defRPr sz="1100"/>
            </a:lvl5pPr>
            <a:lvl6pPr lvl="5" algn="l">
              <a:lnSpc>
                <a:spcPct val="115000"/>
              </a:lnSpc>
              <a:spcBef>
                <a:spcPts val="1000"/>
              </a:spcBef>
              <a:spcAft>
                <a:spcPts val="0"/>
              </a:spcAft>
              <a:buSzPts val="1100"/>
              <a:buNone/>
              <a:defRPr sz="1100"/>
            </a:lvl6pPr>
            <a:lvl7pPr lvl="6" algn="l">
              <a:lnSpc>
                <a:spcPct val="115000"/>
              </a:lnSpc>
              <a:spcBef>
                <a:spcPts val="1000"/>
              </a:spcBef>
              <a:spcAft>
                <a:spcPts val="0"/>
              </a:spcAft>
              <a:buSzPts val="1100"/>
              <a:buNone/>
              <a:defRPr sz="1100"/>
            </a:lvl7pPr>
            <a:lvl8pPr lvl="7" algn="l">
              <a:lnSpc>
                <a:spcPct val="115000"/>
              </a:lnSpc>
              <a:spcBef>
                <a:spcPts val="1000"/>
              </a:spcBef>
              <a:spcAft>
                <a:spcPts val="0"/>
              </a:spcAft>
              <a:buSzPts val="1100"/>
              <a:buNone/>
              <a:defRPr sz="1100"/>
            </a:lvl8pPr>
            <a:lvl9pPr lvl="8" algn="l">
              <a:lnSpc>
                <a:spcPct val="115000"/>
              </a:lnSpc>
              <a:spcBef>
                <a:spcPts val="1000"/>
              </a:spcBef>
              <a:spcAft>
                <a:spcPts val="1000"/>
              </a:spcAft>
              <a:buSzPts val="1100"/>
              <a:buNone/>
              <a:defRPr sz="1100"/>
            </a:lvl9pPr>
          </a:lstStyle>
          <a:p/>
        </p:txBody>
      </p:sp>
      <p:grpSp>
        <p:nvGrpSpPr>
          <p:cNvPr id="444" name="Google Shape;444;p135"/>
          <p:cNvGrpSpPr/>
          <p:nvPr/>
        </p:nvGrpSpPr>
        <p:grpSpPr>
          <a:xfrm>
            <a:off x="1511463" y="1659213"/>
            <a:ext cx="636300" cy="636300"/>
            <a:chOff x="1511463" y="1659213"/>
            <a:chExt cx="636300" cy="636300"/>
          </a:xfrm>
        </p:grpSpPr>
        <p:sp>
          <p:nvSpPr>
            <p:cNvPr id="445" name="Google Shape;445;p135"/>
            <p:cNvSpPr/>
            <p:nvPr/>
          </p:nvSpPr>
          <p:spPr>
            <a:xfrm>
              <a:off x="1511463" y="1659213"/>
              <a:ext cx="636300" cy="636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6" name="Google Shape;446;p135"/>
            <p:cNvPicPr preferRelativeResize="0"/>
            <p:nvPr/>
          </p:nvPicPr>
          <p:blipFill rotWithShape="1">
            <a:blip r:embed="rId4">
              <a:alphaModFix/>
            </a:blip>
            <a:srcRect b="0" l="0" r="0" t="0"/>
            <a:stretch/>
          </p:blipFill>
          <p:spPr>
            <a:xfrm>
              <a:off x="1538376" y="1725472"/>
              <a:ext cx="503652" cy="503652"/>
            </a:xfrm>
            <a:prstGeom prst="rect">
              <a:avLst/>
            </a:prstGeom>
            <a:noFill/>
            <a:ln>
              <a:noFill/>
            </a:ln>
          </p:spPr>
        </p:pic>
      </p:grpSp>
      <p:grpSp>
        <p:nvGrpSpPr>
          <p:cNvPr id="447" name="Google Shape;447;p135"/>
          <p:cNvGrpSpPr/>
          <p:nvPr/>
        </p:nvGrpSpPr>
        <p:grpSpPr>
          <a:xfrm>
            <a:off x="4215014" y="1659213"/>
            <a:ext cx="636300" cy="636300"/>
            <a:chOff x="4206613" y="1659213"/>
            <a:chExt cx="636300" cy="636300"/>
          </a:xfrm>
        </p:grpSpPr>
        <p:sp>
          <p:nvSpPr>
            <p:cNvPr id="448" name="Google Shape;448;p135"/>
            <p:cNvSpPr/>
            <p:nvPr/>
          </p:nvSpPr>
          <p:spPr>
            <a:xfrm>
              <a:off x="4206613" y="1659213"/>
              <a:ext cx="636300" cy="636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9" name="Google Shape;449;p135"/>
            <p:cNvPicPr preferRelativeResize="0"/>
            <p:nvPr/>
          </p:nvPicPr>
          <p:blipFill rotWithShape="1">
            <a:blip r:embed="rId4">
              <a:alphaModFix/>
            </a:blip>
            <a:srcRect b="0" l="0" r="0" t="0"/>
            <a:stretch/>
          </p:blipFill>
          <p:spPr>
            <a:xfrm>
              <a:off x="4233526" y="1725472"/>
              <a:ext cx="503652" cy="503652"/>
            </a:xfrm>
            <a:prstGeom prst="rect">
              <a:avLst/>
            </a:prstGeom>
            <a:noFill/>
            <a:ln>
              <a:noFill/>
            </a:ln>
          </p:spPr>
        </p:pic>
      </p:grpSp>
      <p:grpSp>
        <p:nvGrpSpPr>
          <p:cNvPr id="450" name="Google Shape;450;p135"/>
          <p:cNvGrpSpPr/>
          <p:nvPr/>
        </p:nvGrpSpPr>
        <p:grpSpPr>
          <a:xfrm>
            <a:off x="6997800" y="1659213"/>
            <a:ext cx="636300" cy="636300"/>
            <a:chOff x="4206613" y="1659213"/>
            <a:chExt cx="636300" cy="636300"/>
          </a:xfrm>
        </p:grpSpPr>
        <p:sp>
          <p:nvSpPr>
            <p:cNvPr id="451" name="Google Shape;451;p135"/>
            <p:cNvSpPr/>
            <p:nvPr/>
          </p:nvSpPr>
          <p:spPr>
            <a:xfrm>
              <a:off x="4206613" y="1659213"/>
              <a:ext cx="636300" cy="636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2" name="Google Shape;452;p135"/>
            <p:cNvPicPr preferRelativeResize="0"/>
            <p:nvPr/>
          </p:nvPicPr>
          <p:blipFill rotWithShape="1">
            <a:blip r:embed="rId4">
              <a:alphaModFix/>
            </a:blip>
            <a:srcRect b="0" l="0" r="0" t="0"/>
            <a:stretch/>
          </p:blipFill>
          <p:spPr>
            <a:xfrm>
              <a:off x="4233526" y="1725472"/>
              <a:ext cx="503652" cy="503652"/>
            </a:xfrm>
            <a:prstGeom prst="rect">
              <a:avLst/>
            </a:prstGeom>
            <a:noFill/>
            <a:ln>
              <a:noFill/>
            </a:ln>
          </p:spPr>
        </p:pic>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Red 1 1">
  <p:cSld name="ONE_COLUMN_TEXT_2_1_1_1">
    <p:bg>
      <p:bgPr>
        <a:solidFill>
          <a:schemeClr val="lt1"/>
        </a:solidFill>
      </p:bgPr>
    </p:bg>
    <p:spTree>
      <p:nvGrpSpPr>
        <p:cNvPr id="453" name="Shape 453"/>
        <p:cNvGrpSpPr/>
        <p:nvPr/>
      </p:nvGrpSpPr>
      <p:grpSpPr>
        <a:xfrm>
          <a:off x="0" y="0"/>
          <a:ext cx="0" cy="0"/>
          <a:chOff x="0" y="0"/>
          <a:chExt cx="0" cy="0"/>
        </a:xfrm>
      </p:grpSpPr>
      <p:sp>
        <p:nvSpPr>
          <p:cNvPr id="454" name="Google Shape;454;p136"/>
          <p:cNvSpPr txBox="1"/>
          <p:nvPr/>
        </p:nvSpPr>
        <p:spPr>
          <a:xfrm>
            <a:off x="457200" y="457200"/>
            <a:ext cx="8229600" cy="4572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Barlow Condensed"/>
                <a:ea typeface="Barlow Condensed"/>
                <a:cs typeface="Barlow Condensed"/>
                <a:sym typeface="Barlow Condensed"/>
              </a:rPr>
              <a:t>KEY TAKEAWAYS</a:t>
            </a:r>
            <a:endParaRPr b="1" i="0" sz="3000" u="none" cap="none" strike="noStrike">
              <a:solidFill>
                <a:srgbClr val="000000"/>
              </a:solidFill>
              <a:latin typeface="Barlow Condensed"/>
              <a:ea typeface="Barlow Condensed"/>
              <a:cs typeface="Barlow Condensed"/>
              <a:sym typeface="Barlow Condensed"/>
            </a:endParaRPr>
          </a:p>
        </p:txBody>
      </p:sp>
      <p:pic>
        <p:nvPicPr>
          <p:cNvPr id="455" name="Google Shape;455;p136"/>
          <p:cNvPicPr preferRelativeResize="0"/>
          <p:nvPr/>
        </p:nvPicPr>
        <p:blipFill rotWithShape="1">
          <a:blip r:embed="rId2">
            <a:alphaModFix amt="10000"/>
          </a:blip>
          <a:srcRect b="5557" l="0" r="0" t="74812"/>
          <a:stretch/>
        </p:blipFill>
        <p:spPr>
          <a:xfrm>
            <a:off x="0" y="4133850"/>
            <a:ext cx="5143502" cy="1009651"/>
          </a:xfrm>
          <a:prstGeom prst="rect">
            <a:avLst/>
          </a:prstGeom>
          <a:noFill/>
          <a:ln>
            <a:noFill/>
          </a:ln>
        </p:spPr>
      </p:pic>
      <p:pic>
        <p:nvPicPr>
          <p:cNvPr id="456" name="Google Shape;456;p136"/>
          <p:cNvPicPr preferRelativeResize="0"/>
          <p:nvPr/>
        </p:nvPicPr>
        <p:blipFill rotWithShape="1">
          <a:blip r:embed="rId2">
            <a:alphaModFix amt="10000"/>
          </a:blip>
          <a:srcRect b="5570" l="0" r="22221" t="74799"/>
          <a:stretch/>
        </p:blipFill>
        <p:spPr>
          <a:xfrm>
            <a:off x="5143500" y="4133850"/>
            <a:ext cx="4000502" cy="1009651"/>
          </a:xfrm>
          <a:prstGeom prst="rect">
            <a:avLst/>
          </a:prstGeom>
          <a:noFill/>
          <a:ln>
            <a:noFill/>
          </a:ln>
        </p:spPr>
      </p:pic>
      <p:sp>
        <p:nvSpPr>
          <p:cNvPr id="457" name="Google Shape;457;p13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458" name="Google Shape;458;p136"/>
          <p:cNvPicPr preferRelativeResize="0"/>
          <p:nvPr/>
        </p:nvPicPr>
        <p:blipFill rotWithShape="1">
          <a:blip r:embed="rId3">
            <a:alphaModFix/>
          </a:blip>
          <a:srcRect b="0" l="0" r="0" t="0"/>
          <a:stretch/>
        </p:blipFill>
        <p:spPr>
          <a:xfrm>
            <a:off x="8370750" y="4663157"/>
            <a:ext cx="316051" cy="316051"/>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ack">
  <p:cSld name="MAIN_POINT_1_1_1">
    <p:bg>
      <p:bgPr>
        <a:solidFill>
          <a:schemeClr val="dk1"/>
        </a:solidFill>
      </p:bgPr>
    </p:bg>
    <p:spTree>
      <p:nvGrpSpPr>
        <p:cNvPr id="459" name="Shape 459"/>
        <p:cNvGrpSpPr/>
        <p:nvPr/>
      </p:nvGrpSpPr>
      <p:grpSpPr>
        <a:xfrm>
          <a:off x="0" y="0"/>
          <a:ext cx="0" cy="0"/>
          <a:chOff x="0" y="0"/>
          <a:chExt cx="0" cy="0"/>
        </a:xfrm>
      </p:grpSpPr>
      <p:sp>
        <p:nvSpPr>
          <p:cNvPr id="460" name="Google Shape;460;p13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461" name="Google Shape;461;p137"/>
          <p:cNvSpPr txBox="1"/>
          <p:nvPr/>
        </p:nvSpPr>
        <p:spPr>
          <a:xfrm>
            <a:off x="-360950" y="-1644300"/>
            <a:ext cx="2611800" cy="6341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0"/>
              <a:buFont typeface="Arial"/>
              <a:buNone/>
            </a:pPr>
            <a:r>
              <a:rPr b="1" i="0" lang="en" sz="40000" u="none" cap="none" strike="noStrike">
                <a:solidFill>
                  <a:schemeClr val="dk2"/>
                </a:solidFill>
                <a:latin typeface="Brygada 1918"/>
                <a:ea typeface="Brygada 1918"/>
                <a:cs typeface="Brygada 1918"/>
                <a:sym typeface="Brygada 1918"/>
              </a:rPr>
              <a:t>“</a:t>
            </a:r>
            <a:endParaRPr b="1" i="0" sz="40000" u="none" cap="none" strike="noStrike">
              <a:solidFill>
                <a:schemeClr val="dk2"/>
              </a:solidFill>
              <a:latin typeface="Brygada 1918"/>
              <a:ea typeface="Brygada 1918"/>
              <a:cs typeface="Brygada 1918"/>
              <a:sym typeface="Brygada 1918"/>
            </a:endParaRPr>
          </a:p>
        </p:txBody>
      </p:sp>
      <p:sp>
        <p:nvSpPr>
          <p:cNvPr id="462" name="Google Shape;462;p137"/>
          <p:cNvSpPr txBox="1"/>
          <p:nvPr>
            <p:ph type="ctrTitle"/>
          </p:nvPr>
        </p:nvSpPr>
        <p:spPr>
          <a:xfrm>
            <a:off x="2051675" y="457200"/>
            <a:ext cx="6177900" cy="2300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lt1"/>
              </a:buClr>
              <a:buSzPts val="3000"/>
              <a:buNone/>
              <a:defRPr>
                <a:solidFill>
                  <a:schemeClr val="lt1"/>
                </a:solidFill>
              </a:defRPr>
            </a:lvl1pPr>
            <a:lvl2pPr lvl="1" algn="ctr">
              <a:lnSpc>
                <a:spcPct val="100000"/>
              </a:lnSpc>
              <a:spcBef>
                <a:spcPts val="0"/>
              </a:spcBef>
              <a:spcAft>
                <a:spcPts val="0"/>
              </a:spcAft>
              <a:buClr>
                <a:schemeClr val="lt1"/>
              </a:buClr>
              <a:buSzPts val="5200"/>
              <a:buNone/>
              <a:defRPr sz="5200">
                <a:solidFill>
                  <a:schemeClr val="lt1"/>
                </a:solidFill>
              </a:defRPr>
            </a:lvl2pPr>
            <a:lvl3pPr lvl="2" algn="ctr">
              <a:lnSpc>
                <a:spcPct val="100000"/>
              </a:lnSpc>
              <a:spcBef>
                <a:spcPts val="0"/>
              </a:spcBef>
              <a:spcAft>
                <a:spcPts val="0"/>
              </a:spcAft>
              <a:buClr>
                <a:schemeClr val="lt1"/>
              </a:buClr>
              <a:buSzPts val="5200"/>
              <a:buNone/>
              <a:defRPr sz="5200">
                <a:solidFill>
                  <a:schemeClr val="lt1"/>
                </a:solidFill>
              </a:defRPr>
            </a:lvl3pPr>
            <a:lvl4pPr lvl="3" algn="ctr">
              <a:lnSpc>
                <a:spcPct val="100000"/>
              </a:lnSpc>
              <a:spcBef>
                <a:spcPts val="0"/>
              </a:spcBef>
              <a:spcAft>
                <a:spcPts val="0"/>
              </a:spcAft>
              <a:buClr>
                <a:schemeClr val="lt1"/>
              </a:buClr>
              <a:buSzPts val="5200"/>
              <a:buNone/>
              <a:defRPr sz="5200">
                <a:solidFill>
                  <a:schemeClr val="lt1"/>
                </a:solidFill>
              </a:defRPr>
            </a:lvl4pPr>
            <a:lvl5pPr lvl="4" algn="ctr">
              <a:lnSpc>
                <a:spcPct val="100000"/>
              </a:lnSpc>
              <a:spcBef>
                <a:spcPts val="0"/>
              </a:spcBef>
              <a:spcAft>
                <a:spcPts val="0"/>
              </a:spcAft>
              <a:buClr>
                <a:schemeClr val="lt1"/>
              </a:buClr>
              <a:buSzPts val="5200"/>
              <a:buNone/>
              <a:defRPr sz="5200">
                <a:solidFill>
                  <a:schemeClr val="lt1"/>
                </a:solidFill>
              </a:defRPr>
            </a:lvl5pPr>
            <a:lvl6pPr lvl="5" algn="ctr">
              <a:lnSpc>
                <a:spcPct val="100000"/>
              </a:lnSpc>
              <a:spcBef>
                <a:spcPts val="0"/>
              </a:spcBef>
              <a:spcAft>
                <a:spcPts val="0"/>
              </a:spcAft>
              <a:buClr>
                <a:schemeClr val="lt1"/>
              </a:buClr>
              <a:buSzPts val="5200"/>
              <a:buNone/>
              <a:defRPr sz="5200">
                <a:solidFill>
                  <a:schemeClr val="lt1"/>
                </a:solidFill>
              </a:defRPr>
            </a:lvl6pPr>
            <a:lvl7pPr lvl="6" algn="ctr">
              <a:lnSpc>
                <a:spcPct val="100000"/>
              </a:lnSpc>
              <a:spcBef>
                <a:spcPts val="0"/>
              </a:spcBef>
              <a:spcAft>
                <a:spcPts val="0"/>
              </a:spcAft>
              <a:buClr>
                <a:schemeClr val="lt1"/>
              </a:buClr>
              <a:buSzPts val="5200"/>
              <a:buNone/>
              <a:defRPr sz="5200">
                <a:solidFill>
                  <a:schemeClr val="lt1"/>
                </a:solidFill>
              </a:defRPr>
            </a:lvl7pPr>
            <a:lvl8pPr lvl="7" algn="ctr">
              <a:lnSpc>
                <a:spcPct val="100000"/>
              </a:lnSpc>
              <a:spcBef>
                <a:spcPts val="0"/>
              </a:spcBef>
              <a:spcAft>
                <a:spcPts val="0"/>
              </a:spcAft>
              <a:buClr>
                <a:schemeClr val="lt1"/>
              </a:buClr>
              <a:buSzPts val="5200"/>
              <a:buNone/>
              <a:defRPr sz="5200">
                <a:solidFill>
                  <a:schemeClr val="lt1"/>
                </a:solidFill>
              </a:defRPr>
            </a:lvl8pPr>
            <a:lvl9pPr lvl="8" algn="ctr">
              <a:lnSpc>
                <a:spcPct val="100000"/>
              </a:lnSpc>
              <a:spcBef>
                <a:spcPts val="0"/>
              </a:spcBef>
              <a:spcAft>
                <a:spcPts val="0"/>
              </a:spcAft>
              <a:buClr>
                <a:schemeClr val="lt1"/>
              </a:buClr>
              <a:buSzPts val="5200"/>
              <a:buNone/>
              <a:defRPr sz="5200">
                <a:solidFill>
                  <a:schemeClr val="lt1"/>
                </a:solidFill>
              </a:defRPr>
            </a:lvl9pPr>
          </a:lstStyle>
          <a:p/>
        </p:txBody>
      </p:sp>
      <p:sp>
        <p:nvSpPr>
          <p:cNvPr id="463" name="Google Shape;463;p137"/>
          <p:cNvSpPr txBox="1"/>
          <p:nvPr>
            <p:ph idx="1" type="subTitle"/>
          </p:nvPr>
        </p:nvSpPr>
        <p:spPr>
          <a:xfrm>
            <a:off x="2051675" y="2985800"/>
            <a:ext cx="4341900" cy="3162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pic>
        <p:nvPicPr>
          <p:cNvPr descr="GA-Cog-900.png" id="464" name="Google Shape;464;p137"/>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time">
  <p:cSld name="TITLE_AND_BODY_8_2">
    <p:bg>
      <p:bgPr>
        <a:solidFill>
          <a:schemeClr val="dk1"/>
        </a:solidFill>
      </p:bgPr>
    </p:bg>
    <p:spTree>
      <p:nvGrpSpPr>
        <p:cNvPr id="465" name="Shape 465"/>
        <p:cNvGrpSpPr/>
        <p:nvPr/>
      </p:nvGrpSpPr>
      <p:grpSpPr>
        <a:xfrm>
          <a:off x="0" y="0"/>
          <a:ext cx="0" cy="0"/>
          <a:chOff x="0" y="0"/>
          <a:chExt cx="0" cy="0"/>
        </a:xfrm>
      </p:grpSpPr>
      <p:sp>
        <p:nvSpPr>
          <p:cNvPr id="466" name="Google Shape;466;p13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467" name="Google Shape;467;p138"/>
          <p:cNvSpPr txBox="1"/>
          <p:nvPr/>
        </p:nvSpPr>
        <p:spPr>
          <a:xfrm>
            <a:off x="457200" y="2198800"/>
            <a:ext cx="31908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0" i="0" lang="en" sz="4000" u="none" cap="none" strike="noStrike">
                <a:solidFill>
                  <a:schemeClr val="lt1"/>
                </a:solidFill>
                <a:latin typeface="Barlow Condensed SemiBold"/>
                <a:ea typeface="Barlow Condensed SemiBold"/>
                <a:cs typeface="Barlow Condensed SemiBold"/>
                <a:sym typeface="Barlow Condensed SemiBold"/>
              </a:rPr>
              <a:t>BREAK TIME</a:t>
            </a:r>
            <a:endParaRPr b="0" i="0" sz="4000" u="none" cap="none" strike="noStrike">
              <a:solidFill>
                <a:schemeClr val="lt1"/>
              </a:solidFill>
              <a:latin typeface="Barlow Condensed SemiBold"/>
              <a:ea typeface="Barlow Condensed SemiBold"/>
              <a:cs typeface="Barlow Condensed SemiBold"/>
              <a:sym typeface="Barlow Condensed SemiBold"/>
            </a:endParaRPr>
          </a:p>
        </p:txBody>
      </p:sp>
      <p:sp>
        <p:nvSpPr>
          <p:cNvPr id="468" name="Google Shape;468;p138"/>
          <p:cNvSpPr/>
          <p:nvPr/>
        </p:nvSpPr>
        <p:spPr>
          <a:xfrm>
            <a:off x="4543425" y="-450350"/>
            <a:ext cx="6098700" cy="6098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9" name="Google Shape;469;p138"/>
          <p:cNvPicPr preferRelativeResize="0"/>
          <p:nvPr/>
        </p:nvPicPr>
        <p:blipFill rotWithShape="1">
          <a:blip r:embed="rId2">
            <a:alphaModFix/>
          </a:blip>
          <a:srcRect b="11092" l="24254" r="24305" t="7408"/>
          <a:stretch/>
        </p:blipFill>
        <p:spPr>
          <a:xfrm>
            <a:off x="5581650" y="1360750"/>
            <a:ext cx="2343150" cy="2476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Your Instructors 1">
  <p:cSld name="TITLE_AND_TWO_COLUMNS_1_1_1_1_1_1">
    <p:spTree>
      <p:nvGrpSpPr>
        <p:cNvPr id="41" name="Shape 41"/>
        <p:cNvGrpSpPr/>
        <p:nvPr/>
      </p:nvGrpSpPr>
      <p:grpSpPr>
        <a:xfrm>
          <a:off x="0" y="0"/>
          <a:ext cx="0" cy="0"/>
          <a:chOff x="0" y="0"/>
          <a:chExt cx="0" cy="0"/>
        </a:xfrm>
      </p:grpSpPr>
      <p:sp>
        <p:nvSpPr>
          <p:cNvPr id="42" name="Google Shape;42;p9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id="43" name="Google Shape;43;p94"/>
          <p:cNvPicPr preferRelativeResize="0"/>
          <p:nvPr/>
        </p:nvPicPr>
        <p:blipFill rotWithShape="1">
          <a:blip r:embed="rId2">
            <a:alphaModFix amt="25000"/>
          </a:blip>
          <a:srcRect b="95733" l="0" r="11110" t="0"/>
          <a:stretch/>
        </p:blipFill>
        <p:spPr>
          <a:xfrm>
            <a:off x="0" y="1458850"/>
            <a:ext cx="9144000" cy="438912"/>
          </a:xfrm>
          <a:prstGeom prst="rect">
            <a:avLst/>
          </a:prstGeom>
          <a:noFill/>
          <a:ln>
            <a:noFill/>
          </a:ln>
        </p:spPr>
      </p:pic>
      <p:sp>
        <p:nvSpPr>
          <p:cNvPr id="44" name="Google Shape;44;p94"/>
          <p:cNvSpPr/>
          <p:nvPr/>
        </p:nvSpPr>
        <p:spPr>
          <a:xfrm>
            <a:off x="0" y="1889150"/>
            <a:ext cx="9188400" cy="1907400"/>
          </a:xfrm>
          <a:prstGeom prst="rect">
            <a:avLst/>
          </a:prstGeom>
          <a:solidFill>
            <a:srgbClr val="E41A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94"/>
          <p:cNvSpPr txBox="1"/>
          <p:nvPr>
            <p:ph type="title"/>
          </p:nvPr>
        </p:nvSpPr>
        <p:spPr>
          <a:xfrm>
            <a:off x="457200" y="457200"/>
            <a:ext cx="7315200" cy="365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 name="Google Shape;46;p94"/>
          <p:cNvSpPr txBox="1"/>
          <p:nvPr>
            <p:ph idx="1" type="subTitle"/>
          </p:nvPr>
        </p:nvSpPr>
        <p:spPr>
          <a:xfrm>
            <a:off x="2967275" y="2100350"/>
            <a:ext cx="4514100" cy="1629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800"/>
              <a:buFont typeface="Barlow SemiBold"/>
              <a:buNone/>
              <a:defRPr>
                <a:solidFill>
                  <a:schemeClr val="lt1"/>
                </a:solidFill>
                <a:latin typeface="Barlow SemiBold"/>
                <a:ea typeface="Barlow SemiBold"/>
                <a:cs typeface="Barlow SemiBold"/>
                <a:sym typeface="Barlow SemiBold"/>
              </a:defRPr>
            </a:lvl1pPr>
            <a:lvl2pPr lvl="1"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2pPr>
            <a:lvl3pPr lvl="2"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3pPr>
            <a:lvl4pPr lvl="3"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4pPr>
            <a:lvl5pPr lvl="4"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5pPr>
            <a:lvl6pPr lvl="5"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6pPr>
            <a:lvl7pPr lvl="6"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7pPr>
            <a:lvl8pPr lvl="7" algn="l">
              <a:lnSpc>
                <a:spcPct val="115000"/>
              </a:lnSpc>
              <a:spcBef>
                <a:spcPts val="1000"/>
              </a:spcBef>
              <a:spcAft>
                <a:spcPts val="0"/>
              </a:spcAft>
              <a:buSzPts val="1200"/>
              <a:buFont typeface="Barlow SemiBold"/>
              <a:buNone/>
              <a:defRPr>
                <a:latin typeface="Barlow SemiBold"/>
                <a:ea typeface="Barlow SemiBold"/>
                <a:cs typeface="Barlow SemiBold"/>
                <a:sym typeface="Barlow SemiBold"/>
              </a:defRPr>
            </a:lvl8pPr>
            <a:lvl9pPr lvl="8" algn="l">
              <a:lnSpc>
                <a:spcPct val="115000"/>
              </a:lnSpc>
              <a:spcBef>
                <a:spcPts val="1000"/>
              </a:spcBef>
              <a:spcAft>
                <a:spcPts val="1000"/>
              </a:spcAft>
              <a:buSzPts val="1200"/>
              <a:buFont typeface="Barlow SemiBold"/>
              <a:buNone/>
              <a:defRPr>
                <a:latin typeface="Barlow SemiBold"/>
                <a:ea typeface="Barlow SemiBold"/>
                <a:cs typeface="Barlow SemiBold"/>
                <a:sym typeface="Barlow SemiBold"/>
              </a:defRPr>
            </a:lvl9pPr>
          </a:lstStyle>
          <a:p/>
        </p:txBody>
      </p:sp>
      <p:sp>
        <p:nvSpPr>
          <p:cNvPr id="47" name="Google Shape;47;p94"/>
          <p:cNvSpPr txBox="1"/>
          <p:nvPr>
            <p:ph idx="2" type="body"/>
          </p:nvPr>
        </p:nvSpPr>
        <p:spPr>
          <a:xfrm>
            <a:off x="2967275" y="2353800"/>
            <a:ext cx="4514100" cy="672300"/>
          </a:xfrm>
          <a:prstGeom prst="rect">
            <a:avLst/>
          </a:prstGeom>
          <a:noFill/>
          <a:ln>
            <a:noFill/>
          </a:ln>
        </p:spPr>
        <p:txBody>
          <a:bodyPr anchorCtr="0" anchor="t" bIns="0" lIns="0" spcFirstLastPara="1" rIns="0" wrap="square" tIns="0">
            <a:noAutofit/>
          </a:bodyPr>
          <a:lstStyle>
            <a:lvl1pPr indent="-273050" lvl="0" marL="457200" algn="l">
              <a:lnSpc>
                <a:spcPct val="115000"/>
              </a:lnSpc>
              <a:spcBef>
                <a:spcPts val="0"/>
              </a:spcBef>
              <a:spcAft>
                <a:spcPts val="0"/>
              </a:spcAft>
              <a:buClr>
                <a:schemeClr val="lt1"/>
              </a:buClr>
              <a:buSzPts val="700"/>
              <a:buChar char="⮕"/>
              <a:defRPr sz="1100">
                <a:solidFill>
                  <a:schemeClr val="lt1"/>
                </a:solidFill>
              </a:defRPr>
            </a:lvl1pPr>
            <a:lvl2pPr indent="-298450" lvl="1" marL="914400" algn="l">
              <a:lnSpc>
                <a:spcPct val="115000"/>
              </a:lnSpc>
              <a:spcBef>
                <a:spcPts val="0"/>
              </a:spcBef>
              <a:spcAft>
                <a:spcPts val="0"/>
              </a:spcAft>
              <a:buClr>
                <a:schemeClr val="lt1"/>
              </a:buClr>
              <a:buSzPts val="1100"/>
              <a:buChar char="○"/>
              <a:defRPr sz="1100">
                <a:solidFill>
                  <a:schemeClr val="lt1"/>
                </a:solidFill>
              </a:defRPr>
            </a:lvl2pPr>
            <a:lvl3pPr indent="-298450" lvl="2" marL="1371600" algn="l">
              <a:lnSpc>
                <a:spcPct val="115000"/>
              </a:lnSpc>
              <a:spcBef>
                <a:spcPts val="0"/>
              </a:spcBef>
              <a:spcAft>
                <a:spcPts val="0"/>
              </a:spcAft>
              <a:buClr>
                <a:schemeClr val="lt1"/>
              </a:buClr>
              <a:buSzPts val="1100"/>
              <a:buChar char="■"/>
              <a:defRPr sz="1100">
                <a:solidFill>
                  <a:schemeClr val="lt1"/>
                </a:solidFill>
              </a:defRPr>
            </a:lvl3pPr>
            <a:lvl4pPr indent="-298450" lvl="3" marL="1828800" algn="l">
              <a:lnSpc>
                <a:spcPct val="115000"/>
              </a:lnSpc>
              <a:spcBef>
                <a:spcPts val="0"/>
              </a:spcBef>
              <a:spcAft>
                <a:spcPts val="0"/>
              </a:spcAft>
              <a:buClr>
                <a:schemeClr val="lt1"/>
              </a:buClr>
              <a:buSzPts val="1100"/>
              <a:buChar char="●"/>
              <a:defRPr sz="1100">
                <a:solidFill>
                  <a:schemeClr val="lt1"/>
                </a:solidFill>
              </a:defRPr>
            </a:lvl4pPr>
            <a:lvl5pPr indent="-298450" lvl="4" marL="2286000" algn="l">
              <a:lnSpc>
                <a:spcPct val="115000"/>
              </a:lnSpc>
              <a:spcBef>
                <a:spcPts val="0"/>
              </a:spcBef>
              <a:spcAft>
                <a:spcPts val="0"/>
              </a:spcAft>
              <a:buClr>
                <a:schemeClr val="lt1"/>
              </a:buClr>
              <a:buSzPts val="1100"/>
              <a:buChar char="○"/>
              <a:defRPr sz="1100">
                <a:solidFill>
                  <a:schemeClr val="lt1"/>
                </a:solidFill>
              </a:defRPr>
            </a:lvl5pPr>
            <a:lvl6pPr indent="-298450" lvl="5" marL="2743200" algn="l">
              <a:lnSpc>
                <a:spcPct val="115000"/>
              </a:lnSpc>
              <a:spcBef>
                <a:spcPts val="0"/>
              </a:spcBef>
              <a:spcAft>
                <a:spcPts val="0"/>
              </a:spcAft>
              <a:buClr>
                <a:schemeClr val="lt1"/>
              </a:buClr>
              <a:buSzPts val="1100"/>
              <a:buChar char="■"/>
              <a:defRPr sz="1100">
                <a:solidFill>
                  <a:schemeClr val="lt1"/>
                </a:solidFill>
              </a:defRPr>
            </a:lvl6pPr>
            <a:lvl7pPr indent="-298450" lvl="6" marL="3200400" algn="l">
              <a:lnSpc>
                <a:spcPct val="115000"/>
              </a:lnSpc>
              <a:spcBef>
                <a:spcPts val="0"/>
              </a:spcBef>
              <a:spcAft>
                <a:spcPts val="0"/>
              </a:spcAft>
              <a:buClr>
                <a:schemeClr val="lt1"/>
              </a:buClr>
              <a:buSzPts val="1100"/>
              <a:buChar char="●"/>
              <a:defRPr sz="1100">
                <a:solidFill>
                  <a:schemeClr val="lt1"/>
                </a:solidFill>
              </a:defRPr>
            </a:lvl7pPr>
            <a:lvl8pPr indent="-298450" lvl="7" marL="3657600" algn="l">
              <a:lnSpc>
                <a:spcPct val="115000"/>
              </a:lnSpc>
              <a:spcBef>
                <a:spcPts val="0"/>
              </a:spcBef>
              <a:spcAft>
                <a:spcPts val="0"/>
              </a:spcAft>
              <a:buClr>
                <a:schemeClr val="lt1"/>
              </a:buClr>
              <a:buSzPts val="1100"/>
              <a:buChar char="○"/>
              <a:defRPr sz="1100">
                <a:solidFill>
                  <a:schemeClr val="lt1"/>
                </a:solidFill>
              </a:defRPr>
            </a:lvl8pPr>
            <a:lvl9pPr indent="-298450" lvl="8" marL="4114800" algn="l">
              <a:lnSpc>
                <a:spcPct val="115000"/>
              </a:lnSpc>
              <a:spcBef>
                <a:spcPts val="0"/>
              </a:spcBef>
              <a:spcAft>
                <a:spcPts val="0"/>
              </a:spcAft>
              <a:buClr>
                <a:schemeClr val="lt1"/>
              </a:buClr>
              <a:buSzPts val="1100"/>
              <a:buChar char="■"/>
              <a:defRPr sz="1100">
                <a:solidFill>
                  <a:schemeClr val="lt1"/>
                </a:solidFill>
              </a:defRPr>
            </a:lvl9pPr>
          </a:lstStyle>
          <a:p/>
        </p:txBody>
      </p:sp>
      <p:sp>
        <p:nvSpPr>
          <p:cNvPr id="48" name="Google Shape;48;p94"/>
          <p:cNvSpPr/>
          <p:nvPr>
            <p:ph idx="3" type="pic"/>
          </p:nvPr>
        </p:nvSpPr>
        <p:spPr>
          <a:xfrm>
            <a:off x="690775" y="1772900"/>
            <a:ext cx="2139900" cy="2139900"/>
          </a:xfrm>
          <a:prstGeom prst="ellipse">
            <a:avLst/>
          </a:prstGeom>
          <a:noFill/>
          <a:ln>
            <a:noFill/>
          </a:ln>
          <a:effectLst>
            <a:outerShdw blurRad="57150" rotWithShape="0" algn="bl" dir="5400000" dist="19050">
              <a:srgbClr val="000000">
                <a:alpha val="49803"/>
              </a:srgbClr>
            </a:outerShdw>
          </a:effectLst>
        </p:spPr>
      </p:sp>
      <p:pic>
        <p:nvPicPr>
          <p:cNvPr descr="GA-Cog-900.png" id="49" name="Google Shape;49;p94"/>
          <p:cNvPicPr preferRelativeResize="0"/>
          <p:nvPr/>
        </p:nvPicPr>
        <p:blipFill rotWithShape="1">
          <a:blip r:embed="rId3">
            <a:alphaModFix/>
          </a:blip>
          <a:srcRect b="0" l="0" r="0" t="0"/>
          <a:stretch/>
        </p:blipFill>
        <p:spPr>
          <a:xfrm>
            <a:off x="8370750" y="4663157"/>
            <a:ext cx="316051" cy="316051"/>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xercise">
  <p:cSld name="TITLE_1_1_1_2">
    <p:bg>
      <p:bgPr>
        <a:solidFill>
          <a:schemeClr val="dk1"/>
        </a:solidFill>
      </p:bgPr>
    </p:bg>
    <p:spTree>
      <p:nvGrpSpPr>
        <p:cNvPr id="470" name="Shape 470"/>
        <p:cNvGrpSpPr/>
        <p:nvPr/>
      </p:nvGrpSpPr>
      <p:grpSpPr>
        <a:xfrm>
          <a:off x="0" y="0"/>
          <a:ext cx="0" cy="0"/>
          <a:chOff x="0" y="0"/>
          <a:chExt cx="0" cy="0"/>
        </a:xfrm>
      </p:grpSpPr>
      <p:sp>
        <p:nvSpPr>
          <p:cNvPr id="471" name="Google Shape;471;p139"/>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39"/>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73" name="Google Shape;473;p13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474" name="Google Shape;474;p139"/>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Proxima Nova"/>
                <a:ea typeface="Proxima Nova"/>
                <a:cs typeface="Proxima Nova"/>
                <a:sym typeface="Proxima Nova"/>
              </a:rPr>
              <a:t>© 2024 General Assembly</a:t>
            </a:r>
            <a:endParaRPr b="0" i="0" sz="600" u="none" cap="none" strike="noStrike">
              <a:solidFill>
                <a:srgbClr val="666666"/>
              </a:solidFill>
              <a:latin typeface="Proxima Nova"/>
              <a:ea typeface="Proxima Nova"/>
              <a:cs typeface="Proxima Nova"/>
              <a:sym typeface="Proxima Nova"/>
            </a:endParaRPr>
          </a:p>
        </p:txBody>
      </p:sp>
      <p:pic>
        <p:nvPicPr>
          <p:cNvPr descr="GA-Cog-900.png" id="475" name="Google Shape;475;p139"/>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476" name="Google Shape;476;p139"/>
          <p:cNvSpPr txBox="1"/>
          <p:nvPr>
            <p:ph type="ctrTitle"/>
          </p:nvPr>
        </p:nvSpPr>
        <p:spPr>
          <a:xfrm>
            <a:off x="1123950" y="857250"/>
            <a:ext cx="76200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477" name="Google Shape;477;p139"/>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pic>
        <p:nvPicPr>
          <p:cNvPr id="478" name="Google Shape;478;p139"/>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479" name="Google Shape;479;p139"/>
          <p:cNvSpPr txBox="1"/>
          <p:nvPr>
            <p:ph idx="2" type="subTitle"/>
          </p:nvPr>
        </p:nvSpPr>
        <p:spPr>
          <a:xfrm>
            <a:off x="6677025" y="1600200"/>
            <a:ext cx="809700" cy="1722000"/>
          </a:xfrm>
          <a:prstGeom prst="rect">
            <a:avLst/>
          </a:prstGeom>
          <a:noFill/>
          <a:ln>
            <a:noFill/>
          </a:ln>
        </p:spPr>
        <p:txBody>
          <a:bodyPr anchorCtr="0" anchor="ctr" bIns="0" lIns="0" spcFirstLastPara="1" rIns="0" wrap="square" tIns="0">
            <a:noAutofit/>
          </a:bodyPr>
          <a:lstStyle>
            <a:lvl1pPr lvl="0" algn="ctr">
              <a:lnSpc>
                <a:spcPct val="115000"/>
              </a:lnSpc>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algn="l">
              <a:lnSpc>
                <a:spcPct val="115000"/>
              </a:lnSpc>
              <a:spcBef>
                <a:spcPts val="1000"/>
              </a:spcBef>
              <a:spcAft>
                <a:spcPts val="0"/>
              </a:spcAft>
              <a:buClr>
                <a:schemeClr val="lt1"/>
              </a:buClr>
              <a:buSzPts val="1200"/>
              <a:buNone/>
              <a:defRPr>
                <a:solidFill>
                  <a:schemeClr val="lt1"/>
                </a:solidFill>
              </a:defRPr>
            </a:lvl2pPr>
            <a:lvl3pPr lvl="2" algn="l">
              <a:lnSpc>
                <a:spcPct val="115000"/>
              </a:lnSpc>
              <a:spcBef>
                <a:spcPts val="1000"/>
              </a:spcBef>
              <a:spcAft>
                <a:spcPts val="0"/>
              </a:spcAft>
              <a:buClr>
                <a:schemeClr val="lt1"/>
              </a:buClr>
              <a:buSzPts val="1200"/>
              <a:buNone/>
              <a:defRPr>
                <a:solidFill>
                  <a:schemeClr val="lt1"/>
                </a:solidFill>
              </a:defRPr>
            </a:lvl3pPr>
            <a:lvl4pPr lvl="3" algn="l">
              <a:lnSpc>
                <a:spcPct val="115000"/>
              </a:lnSpc>
              <a:spcBef>
                <a:spcPts val="1000"/>
              </a:spcBef>
              <a:spcAft>
                <a:spcPts val="0"/>
              </a:spcAft>
              <a:buClr>
                <a:schemeClr val="lt1"/>
              </a:buClr>
              <a:buSzPts val="1200"/>
              <a:buNone/>
              <a:defRPr>
                <a:solidFill>
                  <a:schemeClr val="lt1"/>
                </a:solidFill>
              </a:defRPr>
            </a:lvl4pPr>
            <a:lvl5pPr lvl="4" algn="l">
              <a:lnSpc>
                <a:spcPct val="115000"/>
              </a:lnSpc>
              <a:spcBef>
                <a:spcPts val="1000"/>
              </a:spcBef>
              <a:spcAft>
                <a:spcPts val="0"/>
              </a:spcAft>
              <a:buClr>
                <a:schemeClr val="lt1"/>
              </a:buClr>
              <a:buSzPts val="1200"/>
              <a:buNone/>
              <a:defRPr>
                <a:solidFill>
                  <a:schemeClr val="lt1"/>
                </a:solidFill>
              </a:defRPr>
            </a:lvl5pPr>
            <a:lvl6pPr lvl="5" algn="l">
              <a:lnSpc>
                <a:spcPct val="115000"/>
              </a:lnSpc>
              <a:spcBef>
                <a:spcPts val="1000"/>
              </a:spcBef>
              <a:spcAft>
                <a:spcPts val="0"/>
              </a:spcAft>
              <a:buClr>
                <a:schemeClr val="lt1"/>
              </a:buClr>
              <a:buSzPts val="1200"/>
              <a:buNone/>
              <a:defRPr>
                <a:solidFill>
                  <a:schemeClr val="lt1"/>
                </a:solidFill>
              </a:defRPr>
            </a:lvl6pPr>
            <a:lvl7pPr lvl="6" algn="l">
              <a:lnSpc>
                <a:spcPct val="115000"/>
              </a:lnSpc>
              <a:spcBef>
                <a:spcPts val="1000"/>
              </a:spcBef>
              <a:spcAft>
                <a:spcPts val="0"/>
              </a:spcAft>
              <a:buClr>
                <a:schemeClr val="lt1"/>
              </a:buClr>
              <a:buSzPts val="1200"/>
              <a:buNone/>
              <a:defRPr>
                <a:solidFill>
                  <a:schemeClr val="lt1"/>
                </a:solidFill>
              </a:defRPr>
            </a:lvl7pPr>
            <a:lvl8pPr lvl="7" algn="l">
              <a:lnSpc>
                <a:spcPct val="115000"/>
              </a:lnSpc>
              <a:spcBef>
                <a:spcPts val="1000"/>
              </a:spcBef>
              <a:spcAft>
                <a:spcPts val="0"/>
              </a:spcAft>
              <a:buClr>
                <a:schemeClr val="lt1"/>
              </a:buClr>
              <a:buSzPts val="1200"/>
              <a:buNone/>
              <a:defRPr>
                <a:solidFill>
                  <a:schemeClr val="lt1"/>
                </a:solidFill>
              </a:defRPr>
            </a:lvl8pPr>
            <a:lvl9pPr lvl="8" algn="l">
              <a:lnSpc>
                <a:spcPct val="115000"/>
              </a:lnSpc>
              <a:spcBef>
                <a:spcPts val="1000"/>
              </a:spcBef>
              <a:spcAft>
                <a:spcPts val="1000"/>
              </a:spcAft>
              <a:buClr>
                <a:schemeClr val="lt1"/>
              </a:buClr>
              <a:buSzPts val="1200"/>
              <a:buNone/>
              <a:defRPr>
                <a:solidFill>
                  <a:schemeClr val="lt1"/>
                </a:solidFill>
              </a:defRPr>
            </a:lvl9pPr>
          </a:lstStyle>
          <a:p/>
        </p:txBody>
      </p:sp>
      <p:sp>
        <p:nvSpPr>
          <p:cNvPr id="480" name="Google Shape;480;p139"/>
          <p:cNvSpPr txBox="1"/>
          <p:nvPr/>
        </p:nvSpPr>
        <p:spPr>
          <a:xfrm>
            <a:off x="1143000" y="581025"/>
            <a:ext cx="55341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Barlow Condensed SemiBold"/>
                <a:ea typeface="Barlow Condensed SemiBold"/>
                <a:cs typeface="Barlow Condensed SemiBold"/>
                <a:sym typeface="Barlow Condensed SemiBold"/>
              </a:rPr>
              <a:t>SOLO EXERCISE:</a:t>
            </a:r>
            <a:endParaRPr b="0" i="0" sz="1200" u="none" cap="none" strike="noStrike">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xercise 1">
  <p:cSld name="TITLE_1_1_1_2_2">
    <p:bg>
      <p:bgPr>
        <a:solidFill>
          <a:schemeClr val="dk1"/>
        </a:solidFill>
      </p:bgPr>
    </p:bg>
    <p:spTree>
      <p:nvGrpSpPr>
        <p:cNvPr id="481" name="Shape 481"/>
        <p:cNvGrpSpPr/>
        <p:nvPr/>
      </p:nvGrpSpPr>
      <p:grpSpPr>
        <a:xfrm>
          <a:off x="0" y="0"/>
          <a:ext cx="0" cy="0"/>
          <a:chOff x="0" y="0"/>
          <a:chExt cx="0" cy="0"/>
        </a:xfrm>
      </p:grpSpPr>
      <p:sp>
        <p:nvSpPr>
          <p:cNvPr id="482" name="Google Shape;482;p140"/>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40"/>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84" name="Google Shape;484;p14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485" name="Google Shape;485;p140"/>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Proxima Nova"/>
                <a:ea typeface="Proxima Nova"/>
                <a:cs typeface="Proxima Nova"/>
                <a:sym typeface="Proxima Nova"/>
              </a:rPr>
              <a:t>© 2024 General Assembly</a:t>
            </a:r>
            <a:endParaRPr b="0" i="0" sz="600" u="none" cap="none" strike="noStrike">
              <a:solidFill>
                <a:srgbClr val="666666"/>
              </a:solidFill>
              <a:latin typeface="Proxima Nova"/>
              <a:ea typeface="Proxima Nova"/>
              <a:cs typeface="Proxima Nova"/>
              <a:sym typeface="Proxima Nova"/>
            </a:endParaRPr>
          </a:p>
        </p:txBody>
      </p:sp>
      <p:pic>
        <p:nvPicPr>
          <p:cNvPr descr="GA-Cog-900.png" id="486" name="Google Shape;486;p140"/>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487" name="Google Shape;487;p140"/>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pic>
        <p:nvPicPr>
          <p:cNvPr id="488" name="Google Shape;488;p140"/>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489" name="Google Shape;489;p140"/>
          <p:cNvSpPr txBox="1"/>
          <p:nvPr>
            <p:ph idx="2" type="subTitle"/>
          </p:nvPr>
        </p:nvSpPr>
        <p:spPr>
          <a:xfrm>
            <a:off x="6677025" y="1600200"/>
            <a:ext cx="809700" cy="1722000"/>
          </a:xfrm>
          <a:prstGeom prst="rect">
            <a:avLst/>
          </a:prstGeom>
          <a:noFill/>
          <a:ln>
            <a:noFill/>
          </a:ln>
        </p:spPr>
        <p:txBody>
          <a:bodyPr anchorCtr="0" anchor="ctr" bIns="0" lIns="0" spcFirstLastPara="1" rIns="0" wrap="square" tIns="0">
            <a:noAutofit/>
          </a:bodyPr>
          <a:lstStyle>
            <a:lvl1pPr lvl="0" algn="ctr">
              <a:lnSpc>
                <a:spcPct val="115000"/>
              </a:lnSpc>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algn="l">
              <a:lnSpc>
                <a:spcPct val="115000"/>
              </a:lnSpc>
              <a:spcBef>
                <a:spcPts val="1000"/>
              </a:spcBef>
              <a:spcAft>
                <a:spcPts val="0"/>
              </a:spcAft>
              <a:buClr>
                <a:schemeClr val="lt1"/>
              </a:buClr>
              <a:buSzPts val="1200"/>
              <a:buNone/>
              <a:defRPr>
                <a:solidFill>
                  <a:schemeClr val="lt1"/>
                </a:solidFill>
              </a:defRPr>
            </a:lvl2pPr>
            <a:lvl3pPr lvl="2" algn="l">
              <a:lnSpc>
                <a:spcPct val="115000"/>
              </a:lnSpc>
              <a:spcBef>
                <a:spcPts val="1000"/>
              </a:spcBef>
              <a:spcAft>
                <a:spcPts val="0"/>
              </a:spcAft>
              <a:buClr>
                <a:schemeClr val="lt1"/>
              </a:buClr>
              <a:buSzPts val="1200"/>
              <a:buNone/>
              <a:defRPr>
                <a:solidFill>
                  <a:schemeClr val="lt1"/>
                </a:solidFill>
              </a:defRPr>
            </a:lvl3pPr>
            <a:lvl4pPr lvl="3" algn="l">
              <a:lnSpc>
                <a:spcPct val="115000"/>
              </a:lnSpc>
              <a:spcBef>
                <a:spcPts val="1000"/>
              </a:spcBef>
              <a:spcAft>
                <a:spcPts val="0"/>
              </a:spcAft>
              <a:buClr>
                <a:schemeClr val="lt1"/>
              </a:buClr>
              <a:buSzPts val="1200"/>
              <a:buNone/>
              <a:defRPr>
                <a:solidFill>
                  <a:schemeClr val="lt1"/>
                </a:solidFill>
              </a:defRPr>
            </a:lvl4pPr>
            <a:lvl5pPr lvl="4" algn="l">
              <a:lnSpc>
                <a:spcPct val="115000"/>
              </a:lnSpc>
              <a:spcBef>
                <a:spcPts val="1000"/>
              </a:spcBef>
              <a:spcAft>
                <a:spcPts val="0"/>
              </a:spcAft>
              <a:buClr>
                <a:schemeClr val="lt1"/>
              </a:buClr>
              <a:buSzPts val="1200"/>
              <a:buNone/>
              <a:defRPr>
                <a:solidFill>
                  <a:schemeClr val="lt1"/>
                </a:solidFill>
              </a:defRPr>
            </a:lvl5pPr>
            <a:lvl6pPr lvl="5" algn="l">
              <a:lnSpc>
                <a:spcPct val="115000"/>
              </a:lnSpc>
              <a:spcBef>
                <a:spcPts val="1000"/>
              </a:spcBef>
              <a:spcAft>
                <a:spcPts val="0"/>
              </a:spcAft>
              <a:buClr>
                <a:schemeClr val="lt1"/>
              </a:buClr>
              <a:buSzPts val="1200"/>
              <a:buNone/>
              <a:defRPr>
                <a:solidFill>
                  <a:schemeClr val="lt1"/>
                </a:solidFill>
              </a:defRPr>
            </a:lvl6pPr>
            <a:lvl7pPr lvl="6" algn="l">
              <a:lnSpc>
                <a:spcPct val="115000"/>
              </a:lnSpc>
              <a:spcBef>
                <a:spcPts val="1000"/>
              </a:spcBef>
              <a:spcAft>
                <a:spcPts val="0"/>
              </a:spcAft>
              <a:buClr>
                <a:schemeClr val="lt1"/>
              </a:buClr>
              <a:buSzPts val="1200"/>
              <a:buNone/>
              <a:defRPr>
                <a:solidFill>
                  <a:schemeClr val="lt1"/>
                </a:solidFill>
              </a:defRPr>
            </a:lvl7pPr>
            <a:lvl8pPr lvl="7" algn="l">
              <a:lnSpc>
                <a:spcPct val="115000"/>
              </a:lnSpc>
              <a:spcBef>
                <a:spcPts val="1000"/>
              </a:spcBef>
              <a:spcAft>
                <a:spcPts val="0"/>
              </a:spcAft>
              <a:buClr>
                <a:schemeClr val="lt1"/>
              </a:buClr>
              <a:buSzPts val="1200"/>
              <a:buNone/>
              <a:defRPr>
                <a:solidFill>
                  <a:schemeClr val="lt1"/>
                </a:solidFill>
              </a:defRPr>
            </a:lvl8pPr>
            <a:lvl9pPr lvl="8" algn="l">
              <a:lnSpc>
                <a:spcPct val="115000"/>
              </a:lnSpc>
              <a:spcBef>
                <a:spcPts val="1000"/>
              </a:spcBef>
              <a:spcAft>
                <a:spcPts val="1000"/>
              </a:spcAft>
              <a:buClr>
                <a:schemeClr val="lt1"/>
              </a:buClr>
              <a:buSzPts val="1200"/>
              <a:buNone/>
              <a:defRPr>
                <a:solidFill>
                  <a:schemeClr val="lt1"/>
                </a:solidFill>
              </a:defRPr>
            </a:lvl9pPr>
          </a:lstStyle>
          <a:p/>
        </p:txBody>
      </p:sp>
      <p:sp>
        <p:nvSpPr>
          <p:cNvPr id="490" name="Google Shape;490;p140"/>
          <p:cNvSpPr txBox="1"/>
          <p:nvPr/>
        </p:nvSpPr>
        <p:spPr>
          <a:xfrm rot="-5400000">
            <a:off x="-464762" y="3379625"/>
            <a:ext cx="15831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Barlow Condensed SemiBold"/>
                <a:ea typeface="Barlow Condensed SemiBold"/>
                <a:cs typeface="Barlow Condensed SemiBold"/>
                <a:sym typeface="Barlow Condensed SemiBold"/>
              </a:rPr>
              <a:t>SOLO EXERCISE:</a:t>
            </a:r>
            <a:endParaRPr b="0" i="0" sz="2000" u="none" cap="none" strike="noStrike">
              <a:solidFill>
                <a:schemeClr val="lt1"/>
              </a:solidFill>
              <a:latin typeface="Barlow Condensed SemiBold"/>
              <a:ea typeface="Barlow Condensed SemiBold"/>
              <a:cs typeface="Barlow Condensed SemiBold"/>
              <a:sym typeface="Barlow Condensed SemiBold"/>
            </a:endParaRPr>
          </a:p>
        </p:txBody>
      </p:sp>
      <p:sp>
        <p:nvSpPr>
          <p:cNvPr id="491" name="Google Shape;491;p140"/>
          <p:cNvSpPr txBox="1"/>
          <p:nvPr>
            <p:ph type="ctrTitle"/>
          </p:nvPr>
        </p:nvSpPr>
        <p:spPr>
          <a:xfrm rot="-5400000">
            <a:off x="-938642" y="1378350"/>
            <a:ext cx="25869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None/>
              <a:defRPr b="0" sz="2000">
                <a:solidFill>
                  <a:schemeClr val="lt1"/>
                </a:solidFill>
              </a:defRPr>
            </a:lvl1pPr>
            <a:lvl2pPr lvl="1"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
        <p:nvSpPr>
          <p:cNvPr id="492" name="Google Shape;492;p140"/>
          <p:cNvSpPr txBox="1"/>
          <p:nvPr/>
        </p:nvSpPr>
        <p:spPr>
          <a:xfrm>
            <a:off x="1067025" y="769875"/>
            <a:ext cx="4727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Barlow Semi Condensed"/>
                <a:ea typeface="Barlow Semi Condensed"/>
                <a:cs typeface="Barlow Semi Condensed"/>
                <a:sym typeface="Barlow Semi Condensed"/>
              </a:rPr>
              <a:t>Click to edit heading</a:t>
            </a:r>
            <a:endParaRPr b="1" i="0" sz="2000" u="none" cap="none" strike="noStrike">
              <a:solidFill>
                <a:schemeClr val="lt1"/>
              </a:solidFill>
              <a:latin typeface="Barlow Semi Condensed"/>
              <a:ea typeface="Barlow Semi Condensed"/>
              <a:cs typeface="Barlow Semi Condensed"/>
              <a:sym typeface="Barlow Semi Condensed"/>
            </a:endParaRPr>
          </a:p>
        </p:txBody>
      </p:sp>
    </p:spTree>
  </p:cSld>
  <p:clrMapOvr>
    <a:masterClrMapping/>
  </p:clrMapOvr>
  <p:extLst>
    <p:ext uri="{DCECCB84-F9BA-43D5-87BE-67443E8EF086}">
      <p15:sldGuideLst>
        <p15:guide id="1" pos="318">
          <p15:clr>
            <a:srgbClr val="E46962"/>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xercise 2">
  <p:cSld name="TITLE_1_1_1_2_2_1">
    <p:bg>
      <p:bgPr>
        <a:solidFill>
          <a:schemeClr val="dk1"/>
        </a:solidFill>
      </p:bgPr>
    </p:bg>
    <p:spTree>
      <p:nvGrpSpPr>
        <p:cNvPr id="493" name="Shape 493"/>
        <p:cNvGrpSpPr/>
        <p:nvPr/>
      </p:nvGrpSpPr>
      <p:grpSpPr>
        <a:xfrm>
          <a:off x="0" y="0"/>
          <a:ext cx="0" cy="0"/>
          <a:chOff x="0" y="0"/>
          <a:chExt cx="0" cy="0"/>
        </a:xfrm>
      </p:grpSpPr>
      <p:sp>
        <p:nvSpPr>
          <p:cNvPr id="494" name="Google Shape;494;p141"/>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41"/>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96" name="Google Shape;496;p14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497" name="Google Shape;497;p141"/>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Proxima Nova"/>
                <a:ea typeface="Proxima Nova"/>
                <a:cs typeface="Proxima Nova"/>
                <a:sym typeface="Proxima Nova"/>
              </a:rPr>
              <a:t>© 2024 General Assembly</a:t>
            </a:r>
            <a:endParaRPr b="0" i="0" sz="600" u="none" cap="none" strike="noStrike">
              <a:solidFill>
                <a:srgbClr val="666666"/>
              </a:solidFill>
              <a:latin typeface="Proxima Nova"/>
              <a:ea typeface="Proxima Nova"/>
              <a:cs typeface="Proxima Nova"/>
              <a:sym typeface="Proxima Nova"/>
            </a:endParaRPr>
          </a:p>
        </p:txBody>
      </p:sp>
      <p:pic>
        <p:nvPicPr>
          <p:cNvPr descr="GA-Cog-900.png" id="498" name="Google Shape;498;p141"/>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499" name="Google Shape;499;p141"/>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sp>
        <p:nvSpPr>
          <p:cNvPr id="500" name="Google Shape;500;p141"/>
          <p:cNvSpPr txBox="1"/>
          <p:nvPr/>
        </p:nvSpPr>
        <p:spPr>
          <a:xfrm rot="-5400000">
            <a:off x="-410762" y="3433625"/>
            <a:ext cx="14751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Barlow Condensed SemiBold"/>
                <a:ea typeface="Barlow Condensed SemiBold"/>
                <a:cs typeface="Barlow Condensed SemiBold"/>
                <a:sym typeface="Barlow Condensed SemiBold"/>
              </a:rPr>
              <a:t>SOLO EXERCISE:</a:t>
            </a:r>
            <a:endParaRPr b="0" i="0" sz="2000" u="none" cap="none" strike="noStrike">
              <a:solidFill>
                <a:schemeClr val="lt1"/>
              </a:solidFill>
              <a:latin typeface="Barlow Condensed SemiBold"/>
              <a:ea typeface="Barlow Condensed SemiBold"/>
              <a:cs typeface="Barlow Condensed SemiBold"/>
              <a:sym typeface="Barlow Condensed SemiBold"/>
            </a:endParaRPr>
          </a:p>
        </p:txBody>
      </p:sp>
      <p:sp>
        <p:nvSpPr>
          <p:cNvPr id="501" name="Google Shape;501;p141"/>
          <p:cNvSpPr txBox="1"/>
          <p:nvPr/>
        </p:nvSpPr>
        <p:spPr>
          <a:xfrm>
            <a:off x="8123925" y="134750"/>
            <a:ext cx="809700" cy="6453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0" i="0" sz="1000" u="none" cap="none" strike="noStrike">
              <a:solidFill>
                <a:schemeClr val="lt1"/>
              </a:solidFill>
              <a:latin typeface="Barlow Condensed"/>
              <a:ea typeface="Barlow Condensed"/>
              <a:cs typeface="Barlow Condensed"/>
              <a:sym typeface="Barlow Condensed"/>
            </a:endParaRPr>
          </a:p>
        </p:txBody>
      </p:sp>
      <p:grpSp>
        <p:nvGrpSpPr>
          <p:cNvPr id="502" name="Google Shape;502;p141"/>
          <p:cNvGrpSpPr/>
          <p:nvPr/>
        </p:nvGrpSpPr>
        <p:grpSpPr>
          <a:xfrm>
            <a:off x="8200808" y="134757"/>
            <a:ext cx="654900" cy="645309"/>
            <a:chOff x="8200808" y="134757"/>
            <a:chExt cx="654900" cy="645309"/>
          </a:xfrm>
        </p:grpSpPr>
        <p:sp>
          <p:nvSpPr>
            <p:cNvPr id="503" name="Google Shape;503;p141"/>
            <p:cNvSpPr/>
            <p:nvPr/>
          </p:nvSpPr>
          <p:spPr>
            <a:xfrm flipH="1" rot="5403199">
              <a:off x="8205908" y="130261"/>
              <a:ext cx="644700" cy="654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Barlow Condensed"/>
                <a:ea typeface="Barlow Condensed"/>
                <a:cs typeface="Barlow Condensed"/>
                <a:sym typeface="Barlow Condensed"/>
              </a:endParaRPr>
            </a:p>
          </p:txBody>
        </p:sp>
        <p:cxnSp>
          <p:nvCxnSpPr>
            <p:cNvPr id="504" name="Google Shape;504;p141"/>
            <p:cNvCxnSpPr>
              <a:endCxn id="503" idx="0"/>
            </p:cNvCxnSpPr>
            <p:nvPr/>
          </p:nvCxnSpPr>
          <p:spPr>
            <a:xfrm>
              <a:off x="8518808" y="137315"/>
              <a:ext cx="336600" cy="320400"/>
            </a:xfrm>
            <a:prstGeom prst="curvedConnector3">
              <a:avLst>
                <a:gd fmla="val 87691" name="adj1"/>
              </a:avLst>
            </a:prstGeom>
            <a:noFill/>
            <a:ln cap="flat" cmpd="sng" w="28575">
              <a:solidFill>
                <a:schemeClr val="dk2"/>
              </a:solidFill>
              <a:prstDash val="solid"/>
              <a:round/>
              <a:headEnd len="sm" w="sm" type="none"/>
              <a:tailEnd len="med" w="med" type="oval"/>
            </a:ln>
          </p:spPr>
        </p:cxnSp>
      </p:grpSp>
      <p:sp>
        <p:nvSpPr>
          <p:cNvPr id="505" name="Google Shape;505;p141"/>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1pPr>
            <a:lvl2pPr lvl="1"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2pPr>
            <a:lvl3pPr lvl="2"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3pPr>
            <a:lvl4pPr lvl="3"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4pPr>
            <a:lvl5pPr lvl="4"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5pPr>
            <a:lvl6pPr lvl="5"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6pPr>
            <a:lvl7pPr lvl="6"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7pPr>
            <a:lvl8pPr lvl="7"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8pPr>
            <a:lvl9pPr lvl="8" algn="l">
              <a:lnSpc>
                <a:spcPct val="115000"/>
              </a:lnSpc>
              <a:spcBef>
                <a:spcPts val="1000"/>
              </a:spcBef>
              <a:spcAft>
                <a:spcPts val="100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9pPr>
          </a:lstStyle>
          <a:p/>
        </p:txBody>
      </p:sp>
      <p:sp>
        <p:nvSpPr>
          <p:cNvPr id="506" name="Google Shape;506;p141"/>
          <p:cNvSpPr txBox="1"/>
          <p:nvPr>
            <p:ph type="ctrTitle"/>
          </p:nvPr>
        </p:nvSpPr>
        <p:spPr>
          <a:xfrm rot="-5400000">
            <a:off x="-938642" y="1378350"/>
            <a:ext cx="25869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None/>
              <a:defRPr b="0" sz="2000">
                <a:solidFill>
                  <a:schemeClr val="lt1"/>
                </a:solidFill>
              </a:defRPr>
            </a:lvl1pPr>
            <a:lvl2pPr lvl="1"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Tree>
  </p:cSld>
  <p:clrMapOvr>
    <a:masterClrMapping/>
  </p:clrMapOvr>
  <p:extLst>
    <p:ext uri="{DCECCB84-F9BA-43D5-87BE-67443E8EF086}">
      <p15:sldGuideLst>
        <p15:guide id="1" orient="horz" pos="2724">
          <p15:clr>
            <a:srgbClr val="E46962"/>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xercise 2 WH">
  <p:cSld name="TITLE_1_1_1_2_2_1_1">
    <p:bg>
      <p:bgPr>
        <a:solidFill>
          <a:schemeClr val="lt1"/>
        </a:solidFill>
      </p:bgPr>
    </p:bg>
    <p:spTree>
      <p:nvGrpSpPr>
        <p:cNvPr id="507" name="Shape 507"/>
        <p:cNvGrpSpPr/>
        <p:nvPr/>
      </p:nvGrpSpPr>
      <p:grpSpPr>
        <a:xfrm>
          <a:off x="0" y="0"/>
          <a:ext cx="0" cy="0"/>
          <a:chOff x="0" y="0"/>
          <a:chExt cx="0" cy="0"/>
        </a:xfrm>
      </p:grpSpPr>
      <p:sp>
        <p:nvSpPr>
          <p:cNvPr id="508" name="Google Shape;508;p142"/>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09" name="Google Shape;509;p14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510" name="Google Shape;510;p142"/>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511" name="Google Shape;511;p142"/>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512" name="Google Shape;512;p142"/>
          <p:cNvSpPr txBox="1"/>
          <p:nvPr/>
        </p:nvSpPr>
        <p:spPr>
          <a:xfrm rot="-5400000">
            <a:off x="-390144" y="3643000"/>
            <a:ext cx="14661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Barlow Condensed SemiBold"/>
                <a:ea typeface="Barlow Condensed SemiBold"/>
                <a:cs typeface="Barlow Condensed SemiBold"/>
                <a:sym typeface="Barlow Condensed SemiBold"/>
              </a:rPr>
              <a:t>SOLO EXERCISE:</a:t>
            </a:r>
            <a:endParaRPr b="0" i="0" sz="2000" u="none" cap="none" strike="noStrike">
              <a:solidFill>
                <a:schemeClr val="lt1"/>
              </a:solidFill>
              <a:latin typeface="Barlow Condensed SemiBold"/>
              <a:ea typeface="Barlow Condensed SemiBold"/>
              <a:cs typeface="Barlow Condensed SemiBold"/>
              <a:sym typeface="Barlow Condensed SemiBold"/>
            </a:endParaRPr>
          </a:p>
        </p:txBody>
      </p:sp>
      <p:sp>
        <p:nvSpPr>
          <p:cNvPr id="513" name="Google Shape;513;p142"/>
          <p:cNvSpPr txBox="1"/>
          <p:nvPr/>
        </p:nvSpPr>
        <p:spPr>
          <a:xfrm>
            <a:off x="8123925" y="134750"/>
            <a:ext cx="809700" cy="6453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0" i="0" sz="1000" u="none" cap="none" strike="noStrike">
              <a:solidFill>
                <a:schemeClr val="lt1"/>
              </a:solidFill>
              <a:latin typeface="Barlow Condensed"/>
              <a:ea typeface="Barlow Condensed"/>
              <a:cs typeface="Barlow Condensed"/>
              <a:sym typeface="Barlow Condensed"/>
            </a:endParaRPr>
          </a:p>
        </p:txBody>
      </p:sp>
      <p:grpSp>
        <p:nvGrpSpPr>
          <p:cNvPr id="514" name="Google Shape;514;p142"/>
          <p:cNvGrpSpPr/>
          <p:nvPr/>
        </p:nvGrpSpPr>
        <p:grpSpPr>
          <a:xfrm>
            <a:off x="8200808" y="134757"/>
            <a:ext cx="654900" cy="645309"/>
            <a:chOff x="8200808" y="134757"/>
            <a:chExt cx="654900" cy="645309"/>
          </a:xfrm>
        </p:grpSpPr>
        <p:sp>
          <p:nvSpPr>
            <p:cNvPr id="515" name="Google Shape;515;p142"/>
            <p:cNvSpPr/>
            <p:nvPr/>
          </p:nvSpPr>
          <p:spPr>
            <a:xfrm flipH="1" rot="5403199">
              <a:off x="8205908" y="130261"/>
              <a:ext cx="644700" cy="654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Barlow Condensed"/>
                <a:ea typeface="Barlow Condensed"/>
                <a:cs typeface="Barlow Condensed"/>
                <a:sym typeface="Barlow Condensed"/>
              </a:endParaRPr>
            </a:p>
          </p:txBody>
        </p:sp>
        <p:cxnSp>
          <p:nvCxnSpPr>
            <p:cNvPr id="516" name="Google Shape;516;p142"/>
            <p:cNvCxnSpPr>
              <a:endCxn id="515" idx="0"/>
            </p:cNvCxnSpPr>
            <p:nvPr/>
          </p:nvCxnSpPr>
          <p:spPr>
            <a:xfrm>
              <a:off x="8518808" y="137315"/>
              <a:ext cx="336600" cy="320400"/>
            </a:xfrm>
            <a:prstGeom prst="curvedConnector3">
              <a:avLst>
                <a:gd fmla="val 87691" name="adj1"/>
              </a:avLst>
            </a:prstGeom>
            <a:noFill/>
            <a:ln cap="flat" cmpd="sng" w="28575">
              <a:solidFill>
                <a:schemeClr val="dk2"/>
              </a:solidFill>
              <a:prstDash val="solid"/>
              <a:round/>
              <a:headEnd len="sm" w="sm" type="none"/>
              <a:tailEnd len="med" w="med" type="oval"/>
            </a:ln>
          </p:spPr>
        </p:cxnSp>
      </p:grpSp>
      <p:sp>
        <p:nvSpPr>
          <p:cNvPr id="517" name="Google Shape;517;p142"/>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s">
  <p:cSld name="TITLE_1_1_1_2_2_1_1_1">
    <p:bg>
      <p:bgPr>
        <a:solidFill>
          <a:schemeClr val="lt2"/>
        </a:solidFill>
      </p:bgPr>
    </p:bg>
    <p:spTree>
      <p:nvGrpSpPr>
        <p:cNvPr id="518" name="Shape 518"/>
        <p:cNvGrpSpPr/>
        <p:nvPr/>
      </p:nvGrpSpPr>
      <p:grpSpPr>
        <a:xfrm>
          <a:off x="0" y="0"/>
          <a:ext cx="0" cy="0"/>
          <a:chOff x="0" y="0"/>
          <a:chExt cx="0" cy="0"/>
        </a:xfrm>
      </p:grpSpPr>
      <p:sp>
        <p:nvSpPr>
          <p:cNvPr id="519" name="Google Shape;519;p143"/>
          <p:cNvSpPr txBox="1"/>
          <p:nvPr/>
        </p:nvSpPr>
        <p:spPr>
          <a:xfrm flipH="1">
            <a:off x="0" y="-50"/>
            <a:ext cx="685800" cy="5143500"/>
          </a:xfrm>
          <a:prstGeom prst="rect">
            <a:avLst/>
          </a:prstGeom>
          <a:solidFill>
            <a:srgbClr val="37408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20" name="Google Shape;520;p14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521" name="Google Shape;521;p143"/>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522" name="Google Shape;522;p143"/>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523" name="Google Shape;523;p143"/>
          <p:cNvSpPr txBox="1"/>
          <p:nvPr/>
        </p:nvSpPr>
        <p:spPr>
          <a:xfrm rot="-5400000">
            <a:off x="-390144" y="3643000"/>
            <a:ext cx="14661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Barlow Condensed SemiBold"/>
                <a:ea typeface="Barlow Condensed SemiBold"/>
                <a:cs typeface="Barlow Condensed SemiBold"/>
                <a:sym typeface="Barlow Condensed SemiBold"/>
              </a:rPr>
              <a:t>DISCUSSIONS:</a:t>
            </a:r>
            <a:endParaRPr b="0" i="0" sz="2000" u="none" cap="none" strike="noStrike">
              <a:solidFill>
                <a:schemeClr val="lt1"/>
              </a:solidFill>
              <a:latin typeface="Barlow Condensed SemiBold"/>
              <a:ea typeface="Barlow Condensed SemiBold"/>
              <a:cs typeface="Barlow Condensed SemiBold"/>
              <a:sym typeface="Barlow Condensed SemiBold"/>
            </a:endParaRPr>
          </a:p>
        </p:txBody>
      </p:sp>
      <p:sp>
        <p:nvSpPr>
          <p:cNvPr id="524" name="Google Shape;524;p143"/>
          <p:cNvSpPr txBox="1"/>
          <p:nvPr/>
        </p:nvSpPr>
        <p:spPr>
          <a:xfrm>
            <a:off x="8123925" y="134750"/>
            <a:ext cx="809700" cy="6453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0" i="0" sz="1000" u="none" cap="none" strike="noStrike">
              <a:solidFill>
                <a:schemeClr val="lt1"/>
              </a:solidFill>
              <a:latin typeface="Barlow Condensed"/>
              <a:ea typeface="Barlow Condensed"/>
              <a:cs typeface="Barlow Condensed"/>
              <a:sym typeface="Barlow Condensed"/>
            </a:endParaRPr>
          </a:p>
        </p:txBody>
      </p:sp>
      <p:grpSp>
        <p:nvGrpSpPr>
          <p:cNvPr id="525" name="Google Shape;525;p143"/>
          <p:cNvGrpSpPr/>
          <p:nvPr/>
        </p:nvGrpSpPr>
        <p:grpSpPr>
          <a:xfrm>
            <a:off x="8200808" y="134757"/>
            <a:ext cx="654900" cy="645309"/>
            <a:chOff x="8200808" y="134757"/>
            <a:chExt cx="654900" cy="645309"/>
          </a:xfrm>
        </p:grpSpPr>
        <p:sp>
          <p:nvSpPr>
            <p:cNvPr id="526" name="Google Shape;526;p143"/>
            <p:cNvSpPr/>
            <p:nvPr/>
          </p:nvSpPr>
          <p:spPr>
            <a:xfrm flipH="1" rot="5403199">
              <a:off x="8205908" y="130261"/>
              <a:ext cx="644700" cy="654300"/>
            </a:xfrm>
            <a:prstGeom prst="ellipse">
              <a:avLst/>
            </a:prstGeom>
            <a:noFill/>
            <a:ln cap="flat" cmpd="sng" w="28575">
              <a:solidFill>
                <a:srgbClr val="3740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Barlow Condensed"/>
                <a:ea typeface="Barlow Condensed"/>
                <a:cs typeface="Barlow Condensed"/>
                <a:sym typeface="Barlow Condensed"/>
              </a:endParaRPr>
            </a:p>
          </p:txBody>
        </p:sp>
        <p:cxnSp>
          <p:nvCxnSpPr>
            <p:cNvPr id="527" name="Google Shape;527;p143"/>
            <p:cNvCxnSpPr>
              <a:endCxn id="526" idx="0"/>
            </p:cNvCxnSpPr>
            <p:nvPr/>
          </p:nvCxnSpPr>
          <p:spPr>
            <a:xfrm>
              <a:off x="8518808" y="137315"/>
              <a:ext cx="336600" cy="320400"/>
            </a:xfrm>
            <a:prstGeom prst="curvedConnector3">
              <a:avLst>
                <a:gd fmla="val 87691" name="adj1"/>
              </a:avLst>
            </a:prstGeom>
            <a:noFill/>
            <a:ln cap="flat" cmpd="sng" w="28575">
              <a:solidFill>
                <a:srgbClr val="374085"/>
              </a:solidFill>
              <a:prstDash val="solid"/>
              <a:round/>
              <a:headEnd len="sm" w="sm" type="none"/>
              <a:tailEnd len="med" w="med" type="oval"/>
            </a:ln>
          </p:spPr>
        </p:cxnSp>
      </p:grpSp>
      <p:sp>
        <p:nvSpPr>
          <p:cNvPr id="528" name="Google Shape;528;p143"/>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Exercise">
  <p:cSld name="TITLE_1_1_1_2_1">
    <p:bg>
      <p:bgPr>
        <a:solidFill>
          <a:schemeClr val="dk1"/>
        </a:solidFill>
      </p:bgPr>
    </p:bg>
    <p:spTree>
      <p:nvGrpSpPr>
        <p:cNvPr id="529" name="Shape 529"/>
        <p:cNvGrpSpPr/>
        <p:nvPr/>
      </p:nvGrpSpPr>
      <p:grpSpPr>
        <a:xfrm>
          <a:off x="0" y="0"/>
          <a:ext cx="0" cy="0"/>
          <a:chOff x="0" y="0"/>
          <a:chExt cx="0" cy="0"/>
        </a:xfrm>
      </p:grpSpPr>
      <p:sp>
        <p:nvSpPr>
          <p:cNvPr id="530" name="Google Shape;530;p144"/>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44"/>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32" name="Google Shape;532;p14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533" name="Google Shape;533;p144"/>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Proxima Nova"/>
                <a:ea typeface="Proxima Nova"/>
                <a:cs typeface="Proxima Nova"/>
                <a:sym typeface="Proxima Nova"/>
              </a:rPr>
              <a:t>© 2024 General Assembly</a:t>
            </a:r>
            <a:endParaRPr b="0" i="0" sz="600" u="none" cap="none" strike="noStrike">
              <a:solidFill>
                <a:srgbClr val="666666"/>
              </a:solidFill>
              <a:latin typeface="Proxima Nova"/>
              <a:ea typeface="Proxima Nova"/>
              <a:cs typeface="Proxima Nova"/>
              <a:sym typeface="Proxima Nova"/>
            </a:endParaRPr>
          </a:p>
        </p:txBody>
      </p:sp>
      <p:pic>
        <p:nvPicPr>
          <p:cNvPr descr="GA-Cog-900.png" id="534" name="Google Shape;534;p144"/>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535" name="Google Shape;535;p144"/>
          <p:cNvSpPr txBox="1"/>
          <p:nvPr>
            <p:ph type="ctrTitle"/>
          </p:nvPr>
        </p:nvSpPr>
        <p:spPr>
          <a:xfrm>
            <a:off x="1123950" y="857250"/>
            <a:ext cx="76200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536" name="Google Shape;536;p144"/>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pic>
        <p:nvPicPr>
          <p:cNvPr id="537" name="Google Shape;537;p144"/>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538" name="Google Shape;538;p144"/>
          <p:cNvSpPr txBox="1"/>
          <p:nvPr>
            <p:ph idx="2" type="subTitle"/>
          </p:nvPr>
        </p:nvSpPr>
        <p:spPr>
          <a:xfrm>
            <a:off x="6677025" y="1600200"/>
            <a:ext cx="809700" cy="1722000"/>
          </a:xfrm>
          <a:prstGeom prst="rect">
            <a:avLst/>
          </a:prstGeom>
          <a:noFill/>
          <a:ln>
            <a:noFill/>
          </a:ln>
        </p:spPr>
        <p:txBody>
          <a:bodyPr anchorCtr="0" anchor="ctr" bIns="0" lIns="0" spcFirstLastPara="1" rIns="0" wrap="square" tIns="0">
            <a:noAutofit/>
          </a:bodyPr>
          <a:lstStyle>
            <a:lvl1pPr lvl="0" algn="ctr">
              <a:lnSpc>
                <a:spcPct val="115000"/>
              </a:lnSpc>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algn="l">
              <a:lnSpc>
                <a:spcPct val="115000"/>
              </a:lnSpc>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539" name="Google Shape;539;p144"/>
          <p:cNvSpPr txBox="1"/>
          <p:nvPr/>
        </p:nvSpPr>
        <p:spPr>
          <a:xfrm>
            <a:off x="1143000" y="581025"/>
            <a:ext cx="55341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Barlow Condensed SemiBold"/>
                <a:ea typeface="Barlow Condensed SemiBold"/>
                <a:cs typeface="Barlow Condensed SemiBold"/>
                <a:sym typeface="Barlow Condensed SemiBold"/>
              </a:rPr>
              <a:t>PARTNER EXERCISE:</a:t>
            </a:r>
            <a:endParaRPr b="0" i="0" sz="1200" u="none" cap="none" strike="noStrike">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Exercise 1">
  <p:cSld name="TITLE_1_1_1_2_1_2">
    <p:bg>
      <p:bgPr>
        <a:solidFill>
          <a:schemeClr val="dk1"/>
        </a:solidFill>
      </p:bgPr>
    </p:bg>
    <p:spTree>
      <p:nvGrpSpPr>
        <p:cNvPr id="540" name="Shape 540"/>
        <p:cNvGrpSpPr/>
        <p:nvPr/>
      </p:nvGrpSpPr>
      <p:grpSpPr>
        <a:xfrm>
          <a:off x="0" y="0"/>
          <a:ext cx="0" cy="0"/>
          <a:chOff x="0" y="0"/>
          <a:chExt cx="0" cy="0"/>
        </a:xfrm>
      </p:grpSpPr>
      <p:sp>
        <p:nvSpPr>
          <p:cNvPr id="541" name="Google Shape;541;p145"/>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145"/>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43" name="Google Shape;543;p14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544" name="Google Shape;544;p145"/>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Proxima Nova"/>
                <a:ea typeface="Proxima Nova"/>
                <a:cs typeface="Proxima Nova"/>
                <a:sym typeface="Proxima Nova"/>
              </a:rPr>
              <a:t>© 2024 General Assembly</a:t>
            </a:r>
            <a:endParaRPr b="0" i="0" sz="600" u="none" cap="none" strike="noStrike">
              <a:solidFill>
                <a:srgbClr val="666666"/>
              </a:solidFill>
              <a:latin typeface="Proxima Nova"/>
              <a:ea typeface="Proxima Nova"/>
              <a:cs typeface="Proxima Nova"/>
              <a:sym typeface="Proxima Nova"/>
            </a:endParaRPr>
          </a:p>
        </p:txBody>
      </p:sp>
      <p:pic>
        <p:nvPicPr>
          <p:cNvPr descr="GA-Cog-900.png" id="545" name="Google Shape;545;p145"/>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546" name="Google Shape;546;p145"/>
          <p:cNvSpPr txBox="1"/>
          <p:nvPr>
            <p:ph type="ctrTitle"/>
          </p:nvPr>
        </p:nvSpPr>
        <p:spPr>
          <a:xfrm>
            <a:off x="1123950" y="857250"/>
            <a:ext cx="76200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547" name="Google Shape;547;p145"/>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pic>
        <p:nvPicPr>
          <p:cNvPr id="548" name="Google Shape;548;p145"/>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549" name="Google Shape;549;p145"/>
          <p:cNvSpPr txBox="1"/>
          <p:nvPr>
            <p:ph idx="2" type="subTitle"/>
          </p:nvPr>
        </p:nvSpPr>
        <p:spPr>
          <a:xfrm>
            <a:off x="6677025" y="1600200"/>
            <a:ext cx="809700" cy="1722000"/>
          </a:xfrm>
          <a:prstGeom prst="rect">
            <a:avLst/>
          </a:prstGeom>
          <a:noFill/>
          <a:ln>
            <a:noFill/>
          </a:ln>
        </p:spPr>
        <p:txBody>
          <a:bodyPr anchorCtr="0" anchor="ctr" bIns="0" lIns="0" spcFirstLastPara="1" rIns="0" wrap="square" tIns="0">
            <a:noAutofit/>
          </a:bodyPr>
          <a:lstStyle>
            <a:lvl1pPr lvl="0" algn="ctr">
              <a:lnSpc>
                <a:spcPct val="115000"/>
              </a:lnSpc>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algn="l">
              <a:lnSpc>
                <a:spcPct val="115000"/>
              </a:lnSpc>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550" name="Google Shape;550;p145"/>
          <p:cNvSpPr txBox="1"/>
          <p:nvPr/>
        </p:nvSpPr>
        <p:spPr>
          <a:xfrm rot="-5400000">
            <a:off x="-1776150" y="2052125"/>
            <a:ext cx="42381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Barlow Condensed SemiBold"/>
                <a:ea typeface="Barlow Condensed SemiBold"/>
                <a:cs typeface="Barlow Condensed SemiBold"/>
                <a:sym typeface="Barlow Condensed SemiBold"/>
              </a:rPr>
              <a:t>PARTNER EXERCISE:</a:t>
            </a:r>
            <a:endParaRPr b="0" i="0" sz="2000" u="none" cap="none" strike="noStrike">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Exercise 1 WH">
  <p:cSld name="TITLE_1_1_1_2_1_2_2">
    <p:bg>
      <p:bgPr>
        <a:solidFill>
          <a:schemeClr val="lt1"/>
        </a:solidFill>
      </p:bgPr>
    </p:bg>
    <p:spTree>
      <p:nvGrpSpPr>
        <p:cNvPr id="551" name="Shape 551"/>
        <p:cNvGrpSpPr/>
        <p:nvPr/>
      </p:nvGrpSpPr>
      <p:grpSpPr>
        <a:xfrm>
          <a:off x="0" y="0"/>
          <a:ext cx="0" cy="0"/>
          <a:chOff x="0" y="0"/>
          <a:chExt cx="0" cy="0"/>
        </a:xfrm>
      </p:grpSpPr>
      <p:sp>
        <p:nvSpPr>
          <p:cNvPr id="552" name="Google Shape;552;p146"/>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53" name="Google Shape;553;p14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554" name="Google Shape;554;p146"/>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555" name="Google Shape;555;p146"/>
          <p:cNvSpPr txBox="1"/>
          <p:nvPr>
            <p:ph type="ctrTitle"/>
          </p:nvPr>
        </p:nvSpPr>
        <p:spPr>
          <a:xfrm>
            <a:off x="1123950" y="857250"/>
            <a:ext cx="76200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None/>
              <a:defRPr sz="20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556" name="Google Shape;556;p146"/>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pic>
        <p:nvPicPr>
          <p:cNvPr id="557" name="Google Shape;557;p146"/>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558" name="Google Shape;558;p146"/>
          <p:cNvSpPr txBox="1"/>
          <p:nvPr>
            <p:ph idx="2" type="subTitle"/>
          </p:nvPr>
        </p:nvSpPr>
        <p:spPr>
          <a:xfrm>
            <a:off x="6677025" y="1600200"/>
            <a:ext cx="809700" cy="1722000"/>
          </a:xfrm>
          <a:prstGeom prst="rect">
            <a:avLst/>
          </a:prstGeom>
          <a:noFill/>
          <a:ln>
            <a:noFill/>
          </a:ln>
        </p:spPr>
        <p:txBody>
          <a:bodyPr anchorCtr="0" anchor="ctr" bIns="0" lIns="0" spcFirstLastPara="1" rIns="0" wrap="square" tIns="0">
            <a:noAutofit/>
          </a:bodyPr>
          <a:lstStyle>
            <a:lvl1pPr lvl="0" algn="ctr">
              <a:lnSpc>
                <a:spcPct val="115000"/>
              </a:lnSpc>
              <a:spcBef>
                <a:spcPts val="0"/>
              </a:spcBef>
              <a:spcAft>
                <a:spcPts val="0"/>
              </a:spcAft>
              <a:buSzPts val="2000"/>
              <a:buFont typeface="Barlow Condensed"/>
              <a:buNone/>
              <a:defRPr b="1" sz="2000">
                <a:latin typeface="Barlow Condensed"/>
                <a:ea typeface="Barlow Condensed"/>
                <a:cs typeface="Barlow Condensed"/>
                <a:sym typeface="Barlow Condensed"/>
              </a:defRPr>
            </a:lvl1pPr>
            <a:lvl2pPr lvl="1"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algn="l">
              <a:lnSpc>
                <a:spcPct val="115000"/>
              </a:lnSpc>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559" name="Google Shape;559;p146"/>
          <p:cNvSpPr txBox="1"/>
          <p:nvPr/>
        </p:nvSpPr>
        <p:spPr>
          <a:xfrm rot="-5400000">
            <a:off x="-874344" y="3154900"/>
            <a:ext cx="24345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Barlow Condensed SemiBold"/>
                <a:ea typeface="Barlow Condensed SemiBold"/>
                <a:cs typeface="Barlow Condensed SemiBold"/>
                <a:sym typeface="Barlow Condensed SemiBold"/>
              </a:rPr>
              <a:t>PARTNER EXERCISE:</a:t>
            </a:r>
            <a:endParaRPr b="0" i="0" sz="2000" u="none" cap="none" strike="noStrike">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Exercise 2">
  <p:cSld name="TITLE_1_1_1_2_1_2_1">
    <p:bg>
      <p:bgPr>
        <a:solidFill>
          <a:schemeClr val="dk1"/>
        </a:solidFill>
      </p:bgPr>
    </p:bg>
    <p:spTree>
      <p:nvGrpSpPr>
        <p:cNvPr id="560" name="Shape 560"/>
        <p:cNvGrpSpPr/>
        <p:nvPr/>
      </p:nvGrpSpPr>
      <p:grpSpPr>
        <a:xfrm>
          <a:off x="0" y="0"/>
          <a:ext cx="0" cy="0"/>
          <a:chOff x="0" y="0"/>
          <a:chExt cx="0" cy="0"/>
        </a:xfrm>
      </p:grpSpPr>
      <p:sp>
        <p:nvSpPr>
          <p:cNvPr id="561" name="Google Shape;561;p147"/>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147"/>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63" name="Google Shape;563;p14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564" name="Google Shape;564;p147"/>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Proxima Nova"/>
                <a:ea typeface="Proxima Nova"/>
                <a:cs typeface="Proxima Nova"/>
                <a:sym typeface="Proxima Nova"/>
              </a:rPr>
              <a:t>© 2024 General Assembly</a:t>
            </a:r>
            <a:endParaRPr b="0" i="0" sz="600" u="none" cap="none" strike="noStrike">
              <a:solidFill>
                <a:srgbClr val="666666"/>
              </a:solidFill>
              <a:latin typeface="Proxima Nova"/>
              <a:ea typeface="Proxima Nova"/>
              <a:cs typeface="Proxima Nova"/>
              <a:sym typeface="Proxima Nova"/>
            </a:endParaRPr>
          </a:p>
        </p:txBody>
      </p:sp>
      <p:pic>
        <p:nvPicPr>
          <p:cNvPr descr="GA-Cog-900.png" id="565" name="Google Shape;565;p147"/>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566" name="Google Shape;566;p147"/>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sp>
        <p:nvSpPr>
          <p:cNvPr id="567" name="Google Shape;567;p147"/>
          <p:cNvSpPr txBox="1"/>
          <p:nvPr/>
        </p:nvSpPr>
        <p:spPr>
          <a:xfrm rot="-5400000">
            <a:off x="-583537" y="3458200"/>
            <a:ext cx="18147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Barlow Condensed SemiBold"/>
                <a:ea typeface="Barlow Condensed SemiBold"/>
                <a:cs typeface="Barlow Condensed SemiBold"/>
                <a:sym typeface="Barlow Condensed SemiBold"/>
              </a:rPr>
              <a:t>PARTNER EXERCISE:</a:t>
            </a:r>
            <a:endParaRPr b="0" i="0" sz="2000" u="none" cap="none" strike="noStrike">
              <a:solidFill>
                <a:schemeClr val="lt1"/>
              </a:solidFill>
              <a:latin typeface="Barlow Condensed SemiBold"/>
              <a:ea typeface="Barlow Condensed SemiBold"/>
              <a:cs typeface="Barlow Condensed SemiBold"/>
              <a:sym typeface="Barlow Condensed SemiBold"/>
            </a:endParaRPr>
          </a:p>
        </p:txBody>
      </p:sp>
      <p:grpSp>
        <p:nvGrpSpPr>
          <p:cNvPr id="568" name="Google Shape;568;p147"/>
          <p:cNvGrpSpPr/>
          <p:nvPr/>
        </p:nvGrpSpPr>
        <p:grpSpPr>
          <a:xfrm>
            <a:off x="8201320" y="134557"/>
            <a:ext cx="654900" cy="645309"/>
            <a:chOff x="9160533" y="57582"/>
            <a:chExt cx="654900" cy="645309"/>
          </a:xfrm>
        </p:grpSpPr>
        <p:sp>
          <p:nvSpPr>
            <p:cNvPr id="569" name="Google Shape;569;p147"/>
            <p:cNvSpPr/>
            <p:nvPr/>
          </p:nvSpPr>
          <p:spPr>
            <a:xfrm flipH="1" rot="5403199">
              <a:off x="9165633" y="53086"/>
              <a:ext cx="644700" cy="654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570" name="Google Shape;570;p147"/>
            <p:cNvCxnSpPr>
              <a:endCxn id="569" idx="0"/>
            </p:cNvCxnSpPr>
            <p:nvPr/>
          </p:nvCxnSpPr>
          <p:spPr>
            <a:xfrm>
              <a:off x="9478533" y="60140"/>
              <a:ext cx="336600" cy="320400"/>
            </a:xfrm>
            <a:prstGeom prst="curvedConnector3">
              <a:avLst>
                <a:gd fmla="val 374188" name="adj1"/>
              </a:avLst>
            </a:prstGeom>
            <a:noFill/>
            <a:ln cap="flat" cmpd="sng" w="28575">
              <a:solidFill>
                <a:schemeClr val="accent1"/>
              </a:solidFill>
              <a:prstDash val="solid"/>
              <a:round/>
              <a:headEnd len="sm" w="sm" type="none"/>
              <a:tailEnd len="med" w="med" type="oval"/>
            </a:ln>
          </p:spPr>
        </p:cxnSp>
      </p:grpSp>
      <p:sp>
        <p:nvSpPr>
          <p:cNvPr id="571" name="Google Shape;571;p147"/>
          <p:cNvSpPr txBox="1"/>
          <p:nvPr>
            <p:ph type="ctrTitle"/>
          </p:nvPr>
        </p:nvSpPr>
        <p:spPr>
          <a:xfrm rot="-5400000">
            <a:off x="-935667" y="1225950"/>
            <a:ext cx="25869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None/>
              <a:defRPr b="0" sz="2000">
                <a:solidFill>
                  <a:schemeClr val="lt1"/>
                </a:solidFill>
              </a:defRPr>
            </a:lvl1pPr>
            <a:lvl2pPr lvl="1"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
        <p:nvSpPr>
          <p:cNvPr id="572" name="Google Shape;572;p147"/>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1pPr>
            <a:lvl2pPr lvl="1"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2pPr>
            <a:lvl3pPr lvl="2"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3pPr>
            <a:lvl4pPr lvl="3"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4pPr>
            <a:lvl5pPr lvl="4"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5pPr>
            <a:lvl6pPr lvl="5"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6pPr>
            <a:lvl7pPr lvl="6"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7pPr>
            <a:lvl8pPr lvl="7"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8pPr>
            <a:lvl9pPr lvl="8" algn="l">
              <a:lnSpc>
                <a:spcPct val="115000"/>
              </a:lnSpc>
              <a:spcBef>
                <a:spcPts val="1000"/>
              </a:spcBef>
              <a:spcAft>
                <a:spcPts val="100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pos="314">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Exercise 2 WH">
  <p:cSld name="TITLE_1_1_1_2_1_2_1_1">
    <p:bg>
      <p:bgPr>
        <a:solidFill>
          <a:schemeClr val="lt1"/>
        </a:solidFill>
      </p:bgPr>
    </p:bg>
    <p:spTree>
      <p:nvGrpSpPr>
        <p:cNvPr id="573" name="Shape 573"/>
        <p:cNvGrpSpPr/>
        <p:nvPr/>
      </p:nvGrpSpPr>
      <p:grpSpPr>
        <a:xfrm>
          <a:off x="0" y="0"/>
          <a:ext cx="0" cy="0"/>
          <a:chOff x="0" y="0"/>
          <a:chExt cx="0" cy="0"/>
        </a:xfrm>
      </p:grpSpPr>
      <p:sp>
        <p:nvSpPr>
          <p:cNvPr id="574" name="Google Shape;574;p148"/>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75" name="Google Shape;575;p14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576" name="Google Shape;576;p148"/>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577" name="Google Shape;577;p148"/>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578" name="Google Shape;578;p148"/>
          <p:cNvSpPr txBox="1"/>
          <p:nvPr/>
        </p:nvSpPr>
        <p:spPr>
          <a:xfrm rot="-5400000">
            <a:off x="-671394" y="3367025"/>
            <a:ext cx="20286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Barlow Condensed SemiBold"/>
                <a:ea typeface="Barlow Condensed SemiBold"/>
                <a:cs typeface="Barlow Condensed SemiBold"/>
                <a:sym typeface="Barlow Condensed SemiBold"/>
              </a:rPr>
              <a:t>PARTNER EXERCISE:</a:t>
            </a:r>
            <a:endParaRPr b="0" i="0" sz="2000" u="none" cap="none" strike="noStrike">
              <a:solidFill>
                <a:schemeClr val="lt1"/>
              </a:solidFill>
              <a:latin typeface="Barlow Condensed SemiBold"/>
              <a:ea typeface="Barlow Condensed SemiBold"/>
              <a:cs typeface="Barlow Condensed SemiBold"/>
              <a:sym typeface="Barlow Condensed SemiBold"/>
            </a:endParaRPr>
          </a:p>
        </p:txBody>
      </p:sp>
      <p:grpSp>
        <p:nvGrpSpPr>
          <p:cNvPr id="579" name="Google Shape;579;p148"/>
          <p:cNvGrpSpPr/>
          <p:nvPr/>
        </p:nvGrpSpPr>
        <p:grpSpPr>
          <a:xfrm>
            <a:off x="8201320" y="134557"/>
            <a:ext cx="654900" cy="645309"/>
            <a:chOff x="9160533" y="57582"/>
            <a:chExt cx="654900" cy="645309"/>
          </a:xfrm>
        </p:grpSpPr>
        <p:sp>
          <p:nvSpPr>
            <p:cNvPr id="580" name="Google Shape;580;p148"/>
            <p:cNvSpPr/>
            <p:nvPr/>
          </p:nvSpPr>
          <p:spPr>
            <a:xfrm flipH="1" rot="5403199">
              <a:off x="9165633" y="53086"/>
              <a:ext cx="644700" cy="654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581" name="Google Shape;581;p148"/>
            <p:cNvCxnSpPr>
              <a:endCxn id="580" idx="0"/>
            </p:cNvCxnSpPr>
            <p:nvPr/>
          </p:nvCxnSpPr>
          <p:spPr>
            <a:xfrm>
              <a:off x="9478533" y="60140"/>
              <a:ext cx="336600" cy="320400"/>
            </a:xfrm>
            <a:prstGeom prst="curvedConnector3">
              <a:avLst>
                <a:gd fmla="val 374188" name="adj1"/>
              </a:avLst>
            </a:prstGeom>
            <a:noFill/>
            <a:ln cap="flat" cmpd="sng" w="28575">
              <a:solidFill>
                <a:schemeClr val="accent1"/>
              </a:solidFill>
              <a:prstDash val="solid"/>
              <a:round/>
              <a:headEnd len="sm" w="sm" type="none"/>
              <a:tailEnd len="med" w="med" type="oval"/>
            </a:ln>
          </p:spPr>
        </p:cxnSp>
      </p:grpSp>
      <p:sp>
        <p:nvSpPr>
          <p:cNvPr id="582" name="Google Shape;582;p148"/>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TITLE_AND_BODY_10">
    <p:spTree>
      <p:nvGrpSpPr>
        <p:cNvPr id="50" name="Shape 50"/>
        <p:cNvGrpSpPr/>
        <p:nvPr/>
      </p:nvGrpSpPr>
      <p:grpSpPr>
        <a:xfrm>
          <a:off x="0" y="0"/>
          <a:ext cx="0" cy="0"/>
          <a:chOff x="0" y="0"/>
          <a:chExt cx="0" cy="0"/>
        </a:xfrm>
      </p:grpSpPr>
      <p:sp>
        <p:nvSpPr>
          <p:cNvPr id="51" name="Google Shape;51;p9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95"/>
          <p:cNvSpPr/>
          <p:nvPr/>
        </p:nvSpPr>
        <p:spPr>
          <a:xfrm>
            <a:off x="552450" y="1230250"/>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chemeClr val="lt1"/>
                </a:solidFill>
                <a:latin typeface="Barlow Condensed"/>
                <a:ea typeface="Barlow Condensed"/>
                <a:cs typeface="Barlow Condensed"/>
                <a:sym typeface="Barlow Condensed"/>
              </a:rPr>
              <a:t>1</a:t>
            </a:r>
            <a:endParaRPr b="1" i="0" sz="2300" u="none" cap="none" strike="noStrike">
              <a:solidFill>
                <a:schemeClr val="lt1"/>
              </a:solidFill>
              <a:latin typeface="Barlow Condensed"/>
              <a:ea typeface="Barlow Condensed"/>
              <a:cs typeface="Barlow Condensed"/>
              <a:sym typeface="Barlow Condensed"/>
            </a:endParaRPr>
          </a:p>
        </p:txBody>
      </p:sp>
      <p:sp>
        <p:nvSpPr>
          <p:cNvPr id="53" name="Google Shape;53;p95"/>
          <p:cNvSpPr/>
          <p:nvPr/>
        </p:nvSpPr>
        <p:spPr>
          <a:xfrm>
            <a:off x="2554000" y="1230250"/>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Barlow Condensed"/>
                <a:ea typeface="Barlow Condensed"/>
                <a:cs typeface="Barlow Condensed"/>
                <a:sym typeface="Barlow Condensed"/>
              </a:rPr>
              <a:t>2</a:t>
            </a:r>
            <a:endParaRPr b="1" i="0" sz="2400" u="none" cap="none" strike="noStrike">
              <a:solidFill>
                <a:schemeClr val="lt1"/>
              </a:solidFill>
              <a:latin typeface="Barlow Condensed"/>
              <a:ea typeface="Barlow Condensed"/>
              <a:cs typeface="Barlow Condensed"/>
              <a:sym typeface="Barlow Condensed"/>
            </a:endParaRPr>
          </a:p>
        </p:txBody>
      </p:sp>
      <p:sp>
        <p:nvSpPr>
          <p:cNvPr id="54" name="Google Shape;54;p95"/>
          <p:cNvSpPr/>
          <p:nvPr/>
        </p:nvSpPr>
        <p:spPr>
          <a:xfrm>
            <a:off x="571500" y="2898888"/>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Barlow Condensed"/>
                <a:ea typeface="Barlow Condensed"/>
                <a:cs typeface="Barlow Condensed"/>
                <a:sym typeface="Barlow Condensed"/>
              </a:rPr>
              <a:t>4</a:t>
            </a:r>
            <a:endParaRPr b="1" i="0" sz="2400" u="none" cap="none" strike="noStrike">
              <a:solidFill>
                <a:schemeClr val="lt1"/>
              </a:solidFill>
              <a:latin typeface="Barlow Condensed"/>
              <a:ea typeface="Barlow Condensed"/>
              <a:cs typeface="Barlow Condensed"/>
              <a:sym typeface="Barlow Condensed"/>
            </a:endParaRPr>
          </a:p>
        </p:txBody>
      </p:sp>
      <p:sp>
        <p:nvSpPr>
          <p:cNvPr id="55" name="Google Shape;55;p95"/>
          <p:cNvSpPr/>
          <p:nvPr/>
        </p:nvSpPr>
        <p:spPr>
          <a:xfrm>
            <a:off x="2573050" y="2898888"/>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Barlow Condensed"/>
                <a:ea typeface="Barlow Condensed"/>
                <a:cs typeface="Barlow Condensed"/>
                <a:sym typeface="Barlow Condensed"/>
              </a:rPr>
              <a:t>5</a:t>
            </a:r>
            <a:endParaRPr b="1" i="0" sz="2400" u="none" cap="none" strike="noStrike">
              <a:solidFill>
                <a:schemeClr val="lt1"/>
              </a:solidFill>
              <a:latin typeface="Barlow Condensed"/>
              <a:ea typeface="Barlow Condensed"/>
              <a:cs typeface="Barlow Condensed"/>
              <a:sym typeface="Barlow Condensed"/>
            </a:endParaRPr>
          </a:p>
        </p:txBody>
      </p:sp>
      <p:sp>
        <p:nvSpPr>
          <p:cNvPr id="56" name="Google Shape;56;p95"/>
          <p:cNvSpPr txBox="1"/>
          <p:nvPr/>
        </p:nvSpPr>
        <p:spPr>
          <a:xfrm>
            <a:off x="438150" y="362550"/>
            <a:ext cx="28956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Barlow Condensed"/>
                <a:ea typeface="Barlow Condensed"/>
                <a:cs typeface="Barlow Condensed"/>
                <a:sym typeface="Barlow Condensed"/>
              </a:rPr>
              <a:t>AGENDA</a:t>
            </a:r>
            <a:endParaRPr b="1" i="0" sz="3000" u="none" cap="none" strike="noStrike">
              <a:solidFill>
                <a:srgbClr val="000000"/>
              </a:solidFill>
              <a:latin typeface="Barlow Condensed"/>
              <a:ea typeface="Barlow Condensed"/>
              <a:cs typeface="Barlow Condensed"/>
              <a:sym typeface="Barlow Condensed"/>
            </a:endParaRPr>
          </a:p>
        </p:txBody>
      </p:sp>
      <p:sp>
        <p:nvSpPr>
          <p:cNvPr id="57" name="Google Shape;57;p95"/>
          <p:cNvSpPr txBox="1"/>
          <p:nvPr>
            <p:ph idx="1" type="subTitle"/>
          </p:nvPr>
        </p:nvSpPr>
        <p:spPr>
          <a:xfrm>
            <a:off x="590550" y="1962150"/>
            <a:ext cx="1428900" cy="761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700"/>
              <a:buNone/>
              <a:defRPr sz="1100"/>
            </a:lvl1pPr>
            <a:lvl2pPr lvl="1" algn="l">
              <a:lnSpc>
                <a:spcPct val="115000"/>
              </a:lnSpc>
              <a:spcBef>
                <a:spcPts val="1000"/>
              </a:spcBef>
              <a:spcAft>
                <a:spcPts val="0"/>
              </a:spcAft>
              <a:buSzPts val="1100"/>
              <a:buNone/>
              <a:defRPr sz="1100"/>
            </a:lvl2pPr>
            <a:lvl3pPr lvl="2" algn="l">
              <a:lnSpc>
                <a:spcPct val="115000"/>
              </a:lnSpc>
              <a:spcBef>
                <a:spcPts val="1000"/>
              </a:spcBef>
              <a:spcAft>
                <a:spcPts val="0"/>
              </a:spcAft>
              <a:buSzPts val="1100"/>
              <a:buNone/>
              <a:defRPr sz="1100"/>
            </a:lvl3pPr>
            <a:lvl4pPr lvl="3" algn="l">
              <a:lnSpc>
                <a:spcPct val="115000"/>
              </a:lnSpc>
              <a:spcBef>
                <a:spcPts val="1000"/>
              </a:spcBef>
              <a:spcAft>
                <a:spcPts val="0"/>
              </a:spcAft>
              <a:buSzPts val="1100"/>
              <a:buNone/>
              <a:defRPr sz="1100"/>
            </a:lvl4pPr>
            <a:lvl5pPr lvl="4" algn="l">
              <a:lnSpc>
                <a:spcPct val="115000"/>
              </a:lnSpc>
              <a:spcBef>
                <a:spcPts val="1000"/>
              </a:spcBef>
              <a:spcAft>
                <a:spcPts val="0"/>
              </a:spcAft>
              <a:buSzPts val="1100"/>
              <a:buNone/>
              <a:defRPr sz="1100"/>
            </a:lvl5pPr>
            <a:lvl6pPr lvl="5" algn="l">
              <a:lnSpc>
                <a:spcPct val="115000"/>
              </a:lnSpc>
              <a:spcBef>
                <a:spcPts val="1000"/>
              </a:spcBef>
              <a:spcAft>
                <a:spcPts val="0"/>
              </a:spcAft>
              <a:buSzPts val="1100"/>
              <a:buNone/>
              <a:defRPr sz="1100"/>
            </a:lvl6pPr>
            <a:lvl7pPr lvl="6" algn="l">
              <a:lnSpc>
                <a:spcPct val="115000"/>
              </a:lnSpc>
              <a:spcBef>
                <a:spcPts val="1000"/>
              </a:spcBef>
              <a:spcAft>
                <a:spcPts val="0"/>
              </a:spcAft>
              <a:buSzPts val="1100"/>
              <a:buNone/>
              <a:defRPr sz="1100"/>
            </a:lvl7pPr>
            <a:lvl8pPr lvl="7" algn="l">
              <a:lnSpc>
                <a:spcPct val="115000"/>
              </a:lnSpc>
              <a:spcBef>
                <a:spcPts val="1000"/>
              </a:spcBef>
              <a:spcAft>
                <a:spcPts val="0"/>
              </a:spcAft>
              <a:buSzPts val="1100"/>
              <a:buNone/>
              <a:defRPr sz="1100"/>
            </a:lvl8pPr>
            <a:lvl9pPr lvl="8" algn="l">
              <a:lnSpc>
                <a:spcPct val="115000"/>
              </a:lnSpc>
              <a:spcBef>
                <a:spcPts val="1000"/>
              </a:spcBef>
              <a:spcAft>
                <a:spcPts val="1000"/>
              </a:spcAft>
              <a:buSzPts val="1100"/>
              <a:buNone/>
              <a:defRPr sz="1100"/>
            </a:lvl9pPr>
          </a:lstStyle>
          <a:p/>
        </p:txBody>
      </p:sp>
      <p:sp>
        <p:nvSpPr>
          <p:cNvPr id="58" name="Google Shape;58;p95"/>
          <p:cNvSpPr txBox="1"/>
          <p:nvPr>
            <p:ph idx="2" type="subTitle"/>
          </p:nvPr>
        </p:nvSpPr>
        <p:spPr>
          <a:xfrm>
            <a:off x="2495550" y="1962150"/>
            <a:ext cx="1428900" cy="761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700"/>
              <a:buNone/>
              <a:defRPr sz="1100"/>
            </a:lvl1pPr>
            <a:lvl2pPr lvl="1" algn="l">
              <a:lnSpc>
                <a:spcPct val="115000"/>
              </a:lnSpc>
              <a:spcBef>
                <a:spcPts val="1000"/>
              </a:spcBef>
              <a:spcAft>
                <a:spcPts val="0"/>
              </a:spcAft>
              <a:buSzPts val="1100"/>
              <a:buNone/>
              <a:defRPr sz="1100"/>
            </a:lvl2pPr>
            <a:lvl3pPr lvl="2" algn="l">
              <a:lnSpc>
                <a:spcPct val="115000"/>
              </a:lnSpc>
              <a:spcBef>
                <a:spcPts val="1000"/>
              </a:spcBef>
              <a:spcAft>
                <a:spcPts val="0"/>
              </a:spcAft>
              <a:buSzPts val="1100"/>
              <a:buNone/>
              <a:defRPr sz="1100"/>
            </a:lvl3pPr>
            <a:lvl4pPr lvl="3" algn="l">
              <a:lnSpc>
                <a:spcPct val="115000"/>
              </a:lnSpc>
              <a:spcBef>
                <a:spcPts val="1000"/>
              </a:spcBef>
              <a:spcAft>
                <a:spcPts val="0"/>
              </a:spcAft>
              <a:buSzPts val="1100"/>
              <a:buNone/>
              <a:defRPr sz="1100"/>
            </a:lvl4pPr>
            <a:lvl5pPr lvl="4" algn="l">
              <a:lnSpc>
                <a:spcPct val="115000"/>
              </a:lnSpc>
              <a:spcBef>
                <a:spcPts val="1000"/>
              </a:spcBef>
              <a:spcAft>
                <a:spcPts val="0"/>
              </a:spcAft>
              <a:buSzPts val="1100"/>
              <a:buNone/>
              <a:defRPr sz="1100"/>
            </a:lvl5pPr>
            <a:lvl6pPr lvl="5" algn="l">
              <a:lnSpc>
                <a:spcPct val="115000"/>
              </a:lnSpc>
              <a:spcBef>
                <a:spcPts val="1000"/>
              </a:spcBef>
              <a:spcAft>
                <a:spcPts val="0"/>
              </a:spcAft>
              <a:buSzPts val="1100"/>
              <a:buNone/>
              <a:defRPr sz="1100"/>
            </a:lvl6pPr>
            <a:lvl7pPr lvl="6" algn="l">
              <a:lnSpc>
                <a:spcPct val="115000"/>
              </a:lnSpc>
              <a:spcBef>
                <a:spcPts val="1000"/>
              </a:spcBef>
              <a:spcAft>
                <a:spcPts val="0"/>
              </a:spcAft>
              <a:buSzPts val="1100"/>
              <a:buNone/>
              <a:defRPr sz="1100"/>
            </a:lvl7pPr>
            <a:lvl8pPr lvl="7" algn="l">
              <a:lnSpc>
                <a:spcPct val="115000"/>
              </a:lnSpc>
              <a:spcBef>
                <a:spcPts val="1000"/>
              </a:spcBef>
              <a:spcAft>
                <a:spcPts val="0"/>
              </a:spcAft>
              <a:buSzPts val="1100"/>
              <a:buNone/>
              <a:defRPr sz="1100"/>
            </a:lvl8pPr>
            <a:lvl9pPr lvl="8" algn="l">
              <a:lnSpc>
                <a:spcPct val="115000"/>
              </a:lnSpc>
              <a:spcBef>
                <a:spcPts val="1000"/>
              </a:spcBef>
              <a:spcAft>
                <a:spcPts val="1000"/>
              </a:spcAft>
              <a:buSzPts val="1100"/>
              <a:buNone/>
              <a:defRPr sz="1100"/>
            </a:lvl9pPr>
          </a:lstStyle>
          <a:p/>
        </p:txBody>
      </p:sp>
      <p:sp>
        <p:nvSpPr>
          <p:cNvPr id="59" name="Google Shape;59;p95"/>
          <p:cNvSpPr txBox="1"/>
          <p:nvPr>
            <p:ph idx="3" type="subTitle"/>
          </p:nvPr>
        </p:nvSpPr>
        <p:spPr>
          <a:xfrm>
            <a:off x="590550" y="3600450"/>
            <a:ext cx="1428900" cy="761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700"/>
              <a:buNone/>
              <a:defRPr sz="1100"/>
            </a:lvl1pPr>
            <a:lvl2pPr lvl="1" algn="l">
              <a:lnSpc>
                <a:spcPct val="115000"/>
              </a:lnSpc>
              <a:spcBef>
                <a:spcPts val="1000"/>
              </a:spcBef>
              <a:spcAft>
                <a:spcPts val="0"/>
              </a:spcAft>
              <a:buSzPts val="1100"/>
              <a:buNone/>
              <a:defRPr sz="1100"/>
            </a:lvl2pPr>
            <a:lvl3pPr lvl="2" algn="l">
              <a:lnSpc>
                <a:spcPct val="115000"/>
              </a:lnSpc>
              <a:spcBef>
                <a:spcPts val="1000"/>
              </a:spcBef>
              <a:spcAft>
                <a:spcPts val="0"/>
              </a:spcAft>
              <a:buSzPts val="1100"/>
              <a:buNone/>
              <a:defRPr sz="1100"/>
            </a:lvl3pPr>
            <a:lvl4pPr lvl="3" algn="l">
              <a:lnSpc>
                <a:spcPct val="115000"/>
              </a:lnSpc>
              <a:spcBef>
                <a:spcPts val="1000"/>
              </a:spcBef>
              <a:spcAft>
                <a:spcPts val="0"/>
              </a:spcAft>
              <a:buSzPts val="1100"/>
              <a:buNone/>
              <a:defRPr sz="1100"/>
            </a:lvl4pPr>
            <a:lvl5pPr lvl="4" algn="l">
              <a:lnSpc>
                <a:spcPct val="115000"/>
              </a:lnSpc>
              <a:spcBef>
                <a:spcPts val="1000"/>
              </a:spcBef>
              <a:spcAft>
                <a:spcPts val="0"/>
              </a:spcAft>
              <a:buSzPts val="1100"/>
              <a:buNone/>
              <a:defRPr sz="1100"/>
            </a:lvl5pPr>
            <a:lvl6pPr lvl="5" algn="l">
              <a:lnSpc>
                <a:spcPct val="115000"/>
              </a:lnSpc>
              <a:spcBef>
                <a:spcPts val="1000"/>
              </a:spcBef>
              <a:spcAft>
                <a:spcPts val="0"/>
              </a:spcAft>
              <a:buSzPts val="1100"/>
              <a:buNone/>
              <a:defRPr sz="1100"/>
            </a:lvl6pPr>
            <a:lvl7pPr lvl="6" algn="l">
              <a:lnSpc>
                <a:spcPct val="115000"/>
              </a:lnSpc>
              <a:spcBef>
                <a:spcPts val="1000"/>
              </a:spcBef>
              <a:spcAft>
                <a:spcPts val="0"/>
              </a:spcAft>
              <a:buSzPts val="1100"/>
              <a:buNone/>
              <a:defRPr sz="1100"/>
            </a:lvl7pPr>
            <a:lvl8pPr lvl="7" algn="l">
              <a:lnSpc>
                <a:spcPct val="115000"/>
              </a:lnSpc>
              <a:spcBef>
                <a:spcPts val="1000"/>
              </a:spcBef>
              <a:spcAft>
                <a:spcPts val="0"/>
              </a:spcAft>
              <a:buSzPts val="1100"/>
              <a:buNone/>
              <a:defRPr sz="1100"/>
            </a:lvl8pPr>
            <a:lvl9pPr lvl="8" algn="l">
              <a:lnSpc>
                <a:spcPct val="115000"/>
              </a:lnSpc>
              <a:spcBef>
                <a:spcPts val="1000"/>
              </a:spcBef>
              <a:spcAft>
                <a:spcPts val="1000"/>
              </a:spcAft>
              <a:buSzPts val="1100"/>
              <a:buNone/>
              <a:defRPr sz="1100"/>
            </a:lvl9pPr>
          </a:lstStyle>
          <a:p/>
        </p:txBody>
      </p:sp>
      <p:sp>
        <p:nvSpPr>
          <p:cNvPr id="60" name="Google Shape;60;p95"/>
          <p:cNvSpPr txBox="1"/>
          <p:nvPr>
            <p:ph idx="4" type="subTitle"/>
          </p:nvPr>
        </p:nvSpPr>
        <p:spPr>
          <a:xfrm>
            <a:off x="2495550" y="3600450"/>
            <a:ext cx="1428900" cy="761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700"/>
              <a:buNone/>
              <a:defRPr sz="1100"/>
            </a:lvl1pPr>
            <a:lvl2pPr lvl="1" algn="l">
              <a:lnSpc>
                <a:spcPct val="115000"/>
              </a:lnSpc>
              <a:spcBef>
                <a:spcPts val="1000"/>
              </a:spcBef>
              <a:spcAft>
                <a:spcPts val="0"/>
              </a:spcAft>
              <a:buSzPts val="1100"/>
              <a:buNone/>
              <a:defRPr sz="1100"/>
            </a:lvl2pPr>
            <a:lvl3pPr lvl="2" algn="l">
              <a:lnSpc>
                <a:spcPct val="115000"/>
              </a:lnSpc>
              <a:spcBef>
                <a:spcPts val="1000"/>
              </a:spcBef>
              <a:spcAft>
                <a:spcPts val="0"/>
              </a:spcAft>
              <a:buSzPts val="1100"/>
              <a:buNone/>
              <a:defRPr sz="1100"/>
            </a:lvl3pPr>
            <a:lvl4pPr lvl="3" algn="l">
              <a:lnSpc>
                <a:spcPct val="115000"/>
              </a:lnSpc>
              <a:spcBef>
                <a:spcPts val="1000"/>
              </a:spcBef>
              <a:spcAft>
                <a:spcPts val="0"/>
              </a:spcAft>
              <a:buSzPts val="1100"/>
              <a:buNone/>
              <a:defRPr sz="1100"/>
            </a:lvl4pPr>
            <a:lvl5pPr lvl="4" algn="l">
              <a:lnSpc>
                <a:spcPct val="115000"/>
              </a:lnSpc>
              <a:spcBef>
                <a:spcPts val="1000"/>
              </a:spcBef>
              <a:spcAft>
                <a:spcPts val="0"/>
              </a:spcAft>
              <a:buSzPts val="1100"/>
              <a:buNone/>
              <a:defRPr sz="1100"/>
            </a:lvl5pPr>
            <a:lvl6pPr lvl="5" algn="l">
              <a:lnSpc>
                <a:spcPct val="115000"/>
              </a:lnSpc>
              <a:spcBef>
                <a:spcPts val="1000"/>
              </a:spcBef>
              <a:spcAft>
                <a:spcPts val="0"/>
              </a:spcAft>
              <a:buSzPts val="1100"/>
              <a:buNone/>
              <a:defRPr sz="1100"/>
            </a:lvl6pPr>
            <a:lvl7pPr lvl="6" algn="l">
              <a:lnSpc>
                <a:spcPct val="115000"/>
              </a:lnSpc>
              <a:spcBef>
                <a:spcPts val="1000"/>
              </a:spcBef>
              <a:spcAft>
                <a:spcPts val="0"/>
              </a:spcAft>
              <a:buSzPts val="1100"/>
              <a:buNone/>
              <a:defRPr sz="1100"/>
            </a:lvl7pPr>
            <a:lvl8pPr lvl="7" algn="l">
              <a:lnSpc>
                <a:spcPct val="115000"/>
              </a:lnSpc>
              <a:spcBef>
                <a:spcPts val="1000"/>
              </a:spcBef>
              <a:spcAft>
                <a:spcPts val="0"/>
              </a:spcAft>
              <a:buSzPts val="1100"/>
              <a:buNone/>
              <a:defRPr sz="1100"/>
            </a:lvl8pPr>
            <a:lvl9pPr lvl="8" algn="l">
              <a:lnSpc>
                <a:spcPct val="115000"/>
              </a:lnSpc>
              <a:spcBef>
                <a:spcPts val="1000"/>
              </a:spcBef>
              <a:spcAft>
                <a:spcPts val="1000"/>
              </a:spcAft>
              <a:buSzPts val="1100"/>
              <a:buNone/>
              <a:defRPr sz="1100"/>
            </a:lvl9pPr>
          </a:lstStyle>
          <a:p/>
        </p:txBody>
      </p:sp>
      <p:sp>
        <p:nvSpPr>
          <p:cNvPr id="61" name="Google Shape;61;p95"/>
          <p:cNvSpPr/>
          <p:nvPr>
            <p:ph idx="5" type="pic"/>
          </p:nvPr>
        </p:nvSpPr>
        <p:spPr>
          <a:xfrm>
            <a:off x="6858000" y="-19050"/>
            <a:ext cx="2286000" cy="5162700"/>
          </a:xfrm>
          <a:prstGeom prst="rect">
            <a:avLst/>
          </a:prstGeom>
          <a:noFill/>
          <a:ln>
            <a:noFill/>
          </a:ln>
          <a:effectLst>
            <a:outerShdw blurRad="57150" rotWithShape="0" algn="bl" dir="10200000" dist="19050">
              <a:srgbClr val="000000">
                <a:alpha val="49803"/>
              </a:srgbClr>
            </a:outerShdw>
          </a:effectLst>
        </p:spPr>
      </p:sp>
      <p:sp>
        <p:nvSpPr>
          <p:cNvPr id="62" name="Google Shape;62;p95"/>
          <p:cNvSpPr/>
          <p:nvPr/>
        </p:nvSpPr>
        <p:spPr>
          <a:xfrm>
            <a:off x="4516150" y="1230250"/>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Barlow Condensed"/>
                <a:ea typeface="Barlow Condensed"/>
                <a:cs typeface="Barlow Condensed"/>
                <a:sym typeface="Barlow Condensed"/>
              </a:rPr>
              <a:t>3</a:t>
            </a:r>
            <a:endParaRPr b="1" i="0" sz="2400" u="none" cap="none" strike="noStrike">
              <a:solidFill>
                <a:schemeClr val="lt1"/>
              </a:solidFill>
              <a:latin typeface="Barlow Condensed"/>
              <a:ea typeface="Barlow Condensed"/>
              <a:cs typeface="Barlow Condensed"/>
              <a:sym typeface="Barlow Condensed"/>
            </a:endParaRPr>
          </a:p>
        </p:txBody>
      </p:sp>
      <p:sp>
        <p:nvSpPr>
          <p:cNvPr id="63" name="Google Shape;63;p95"/>
          <p:cNvSpPr/>
          <p:nvPr/>
        </p:nvSpPr>
        <p:spPr>
          <a:xfrm>
            <a:off x="4535200" y="2898888"/>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Barlow Condensed"/>
                <a:ea typeface="Barlow Condensed"/>
                <a:cs typeface="Barlow Condensed"/>
                <a:sym typeface="Barlow Condensed"/>
              </a:rPr>
              <a:t>6</a:t>
            </a:r>
            <a:endParaRPr b="1" i="0" sz="2400" u="none" cap="none" strike="noStrike">
              <a:solidFill>
                <a:schemeClr val="lt1"/>
              </a:solidFill>
              <a:latin typeface="Barlow Condensed"/>
              <a:ea typeface="Barlow Condensed"/>
              <a:cs typeface="Barlow Condensed"/>
              <a:sym typeface="Barlow Condensed"/>
            </a:endParaRPr>
          </a:p>
        </p:txBody>
      </p:sp>
      <p:sp>
        <p:nvSpPr>
          <p:cNvPr id="64" name="Google Shape;64;p95"/>
          <p:cNvSpPr txBox="1"/>
          <p:nvPr>
            <p:ph idx="6" type="subTitle"/>
          </p:nvPr>
        </p:nvSpPr>
        <p:spPr>
          <a:xfrm>
            <a:off x="4457700" y="1962150"/>
            <a:ext cx="1428900" cy="761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700"/>
              <a:buNone/>
              <a:defRPr sz="1100"/>
            </a:lvl1pPr>
            <a:lvl2pPr lvl="1" algn="l">
              <a:lnSpc>
                <a:spcPct val="115000"/>
              </a:lnSpc>
              <a:spcBef>
                <a:spcPts val="1000"/>
              </a:spcBef>
              <a:spcAft>
                <a:spcPts val="0"/>
              </a:spcAft>
              <a:buSzPts val="1100"/>
              <a:buNone/>
              <a:defRPr sz="1100"/>
            </a:lvl2pPr>
            <a:lvl3pPr lvl="2" algn="l">
              <a:lnSpc>
                <a:spcPct val="115000"/>
              </a:lnSpc>
              <a:spcBef>
                <a:spcPts val="1000"/>
              </a:spcBef>
              <a:spcAft>
                <a:spcPts val="0"/>
              </a:spcAft>
              <a:buSzPts val="1100"/>
              <a:buNone/>
              <a:defRPr sz="1100"/>
            </a:lvl3pPr>
            <a:lvl4pPr lvl="3" algn="l">
              <a:lnSpc>
                <a:spcPct val="115000"/>
              </a:lnSpc>
              <a:spcBef>
                <a:spcPts val="1000"/>
              </a:spcBef>
              <a:spcAft>
                <a:spcPts val="0"/>
              </a:spcAft>
              <a:buSzPts val="1100"/>
              <a:buNone/>
              <a:defRPr sz="1100"/>
            </a:lvl4pPr>
            <a:lvl5pPr lvl="4" algn="l">
              <a:lnSpc>
                <a:spcPct val="115000"/>
              </a:lnSpc>
              <a:spcBef>
                <a:spcPts val="1000"/>
              </a:spcBef>
              <a:spcAft>
                <a:spcPts val="0"/>
              </a:spcAft>
              <a:buSzPts val="1100"/>
              <a:buNone/>
              <a:defRPr sz="1100"/>
            </a:lvl5pPr>
            <a:lvl6pPr lvl="5" algn="l">
              <a:lnSpc>
                <a:spcPct val="115000"/>
              </a:lnSpc>
              <a:spcBef>
                <a:spcPts val="1000"/>
              </a:spcBef>
              <a:spcAft>
                <a:spcPts val="0"/>
              </a:spcAft>
              <a:buSzPts val="1100"/>
              <a:buNone/>
              <a:defRPr sz="1100"/>
            </a:lvl6pPr>
            <a:lvl7pPr lvl="6" algn="l">
              <a:lnSpc>
                <a:spcPct val="115000"/>
              </a:lnSpc>
              <a:spcBef>
                <a:spcPts val="1000"/>
              </a:spcBef>
              <a:spcAft>
                <a:spcPts val="0"/>
              </a:spcAft>
              <a:buSzPts val="1100"/>
              <a:buNone/>
              <a:defRPr sz="1100"/>
            </a:lvl7pPr>
            <a:lvl8pPr lvl="7" algn="l">
              <a:lnSpc>
                <a:spcPct val="115000"/>
              </a:lnSpc>
              <a:spcBef>
                <a:spcPts val="1000"/>
              </a:spcBef>
              <a:spcAft>
                <a:spcPts val="0"/>
              </a:spcAft>
              <a:buSzPts val="1100"/>
              <a:buNone/>
              <a:defRPr sz="1100"/>
            </a:lvl8pPr>
            <a:lvl9pPr lvl="8" algn="l">
              <a:lnSpc>
                <a:spcPct val="115000"/>
              </a:lnSpc>
              <a:spcBef>
                <a:spcPts val="1000"/>
              </a:spcBef>
              <a:spcAft>
                <a:spcPts val="1000"/>
              </a:spcAft>
              <a:buSzPts val="1100"/>
              <a:buNone/>
              <a:defRPr sz="1100"/>
            </a:lvl9pPr>
          </a:lstStyle>
          <a:p/>
        </p:txBody>
      </p:sp>
      <p:sp>
        <p:nvSpPr>
          <p:cNvPr id="65" name="Google Shape;65;p95"/>
          <p:cNvSpPr txBox="1"/>
          <p:nvPr>
            <p:ph idx="7" type="subTitle"/>
          </p:nvPr>
        </p:nvSpPr>
        <p:spPr>
          <a:xfrm>
            <a:off x="4457700" y="3600450"/>
            <a:ext cx="1428900" cy="7614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SzPts val="700"/>
              <a:buNone/>
              <a:defRPr sz="1100"/>
            </a:lvl1pPr>
            <a:lvl2pPr lvl="1" algn="l">
              <a:lnSpc>
                <a:spcPct val="115000"/>
              </a:lnSpc>
              <a:spcBef>
                <a:spcPts val="1000"/>
              </a:spcBef>
              <a:spcAft>
                <a:spcPts val="0"/>
              </a:spcAft>
              <a:buSzPts val="1100"/>
              <a:buNone/>
              <a:defRPr sz="1100"/>
            </a:lvl2pPr>
            <a:lvl3pPr lvl="2" algn="l">
              <a:lnSpc>
                <a:spcPct val="115000"/>
              </a:lnSpc>
              <a:spcBef>
                <a:spcPts val="1000"/>
              </a:spcBef>
              <a:spcAft>
                <a:spcPts val="0"/>
              </a:spcAft>
              <a:buSzPts val="1100"/>
              <a:buNone/>
              <a:defRPr sz="1100"/>
            </a:lvl3pPr>
            <a:lvl4pPr lvl="3" algn="l">
              <a:lnSpc>
                <a:spcPct val="115000"/>
              </a:lnSpc>
              <a:spcBef>
                <a:spcPts val="1000"/>
              </a:spcBef>
              <a:spcAft>
                <a:spcPts val="0"/>
              </a:spcAft>
              <a:buSzPts val="1100"/>
              <a:buNone/>
              <a:defRPr sz="1100"/>
            </a:lvl4pPr>
            <a:lvl5pPr lvl="4" algn="l">
              <a:lnSpc>
                <a:spcPct val="115000"/>
              </a:lnSpc>
              <a:spcBef>
                <a:spcPts val="1000"/>
              </a:spcBef>
              <a:spcAft>
                <a:spcPts val="0"/>
              </a:spcAft>
              <a:buSzPts val="1100"/>
              <a:buNone/>
              <a:defRPr sz="1100"/>
            </a:lvl5pPr>
            <a:lvl6pPr lvl="5" algn="l">
              <a:lnSpc>
                <a:spcPct val="115000"/>
              </a:lnSpc>
              <a:spcBef>
                <a:spcPts val="1000"/>
              </a:spcBef>
              <a:spcAft>
                <a:spcPts val="0"/>
              </a:spcAft>
              <a:buSzPts val="1100"/>
              <a:buNone/>
              <a:defRPr sz="1100"/>
            </a:lvl6pPr>
            <a:lvl7pPr lvl="6" algn="l">
              <a:lnSpc>
                <a:spcPct val="115000"/>
              </a:lnSpc>
              <a:spcBef>
                <a:spcPts val="1000"/>
              </a:spcBef>
              <a:spcAft>
                <a:spcPts val="0"/>
              </a:spcAft>
              <a:buSzPts val="1100"/>
              <a:buNone/>
              <a:defRPr sz="1100"/>
            </a:lvl7pPr>
            <a:lvl8pPr lvl="7" algn="l">
              <a:lnSpc>
                <a:spcPct val="115000"/>
              </a:lnSpc>
              <a:spcBef>
                <a:spcPts val="1000"/>
              </a:spcBef>
              <a:spcAft>
                <a:spcPts val="0"/>
              </a:spcAft>
              <a:buSzPts val="1100"/>
              <a:buNone/>
              <a:defRPr sz="1100"/>
            </a:lvl8pPr>
            <a:lvl9pPr lvl="8" algn="l">
              <a:lnSpc>
                <a:spcPct val="115000"/>
              </a:lnSpc>
              <a:spcBef>
                <a:spcPts val="1000"/>
              </a:spcBef>
              <a:spcAft>
                <a:spcPts val="1000"/>
              </a:spcAft>
              <a:buSzPts val="1100"/>
              <a:buNone/>
              <a:defRPr sz="1100"/>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Exercise 2 WH 1">
  <p:cSld name="TITLE_1_1_1_2_1_2_1_1_2">
    <p:bg>
      <p:bgPr>
        <a:solidFill>
          <a:schemeClr val="lt1"/>
        </a:solidFill>
      </p:bgPr>
    </p:bg>
    <p:spTree>
      <p:nvGrpSpPr>
        <p:cNvPr id="583" name="Shape 583"/>
        <p:cNvGrpSpPr/>
        <p:nvPr/>
      </p:nvGrpSpPr>
      <p:grpSpPr>
        <a:xfrm>
          <a:off x="0" y="0"/>
          <a:ext cx="0" cy="0"/>
          <a:chOff x="0" y="0"/>
          <a:chExt cx="0" cy="0"/>
        </a:xfrm>
      </p:grpSpPr>
      <p:sp>
        <p:nvSpPr>
          <p:cNvPr id="584" name="Google Shape;584;p14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585" name="Google Shape;585;p149"/>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586" name="Google Shape;586;p149"/>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grpSp>
        <p:nvGrpSpPr>
          <p:cNvPr id="587" name="Google Shape;587;p149"/>
          <p:cNvGrpSpPr/>
          <p:nvPr/>
        </p:nvGrpSpPr>
        <p:grpSpPr>
          <a:xfrm>
            <a:off x="8201320" y="210757"/>
            <a:ext cx="654900" cy="645309"/>
            <a:chOff x="9160533" y="57582"/>
            <a:chExt cx="654900" cy="645309"/>
          </a:xfrm>
        </p:grpSpPr>
        <p:sp>
          <p:nvSpPr>
            <p:cNvPr id="588" name="Google Shape;588;p149"/>
            <p:cNvSpPr/>
            <p:nvPr/>
          </p:nvSpPr>
          <p:spPr>
            <a:xfrm flipH="1" rot="5403199">
              <a:off x="9165633" y="53086"/>
              <a:ext cx="644700" cy="654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589" name="Google Shape;589;p149"/>
            <p:cNvCxnSpPr>
              <a:endCxn id="588" idx="0"/>
            </p:cNvCxnSpPr>
            <p:nvPr/>
          </p:nvCxnSpPr>
          <p:spPr>
            <a:xfrm>
              <a:off x="9478533" y="60140"/>
              <a:ext cx="336600" cy="320400"/>
            </a:xfrm>
            <a:prstGeom prst="curvedConnector3">
              <a:avLst>
                <a:gd fmla="val 374188" name="adj1"/>
              </a:avLst>
            </a:prstGeom>
            <a:noFill/>
            <a:ln cap="flat" cmpd="sng" w="28575">
              <a:solidFill>
                <a:schemeClr val="accent1"/>
              </a:solidFill>
              <a:prstDash val="solid"/>
              <a:round/>
              <a:headEnd len="sm" w="sm" type="none"/>
              <a:tailEnd len="med" w="med" type="oval"/>
            </a:ln>
          </p:spPr>
        </p:cxnSp>
      </p:grpSp>
      <p:sp>
        <p:nvSpPr>
          <p:cNvPr id="590" name="Google Shape;590;p149"/>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591" name="Google Shape;591;p149"/>
          <p:cNvSpPr txBox="1"/>
          <p:nvPr/>
        </p:nvSpPr>
        <p:spPr>
          <a:xfrm>
            <a:off x="8123925" y="210950"/>
            <a:ext cx="809700" cy="6453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0" i="0" sz="1000" u="none" cap="none" strike="noStrike">
              <a:solidFill>
                <a:schemeClr val="lt1"/>
              </a:solidFill>
              <a:latin typeface="Barlow Condensed"/>
              <a:ea typeface="Barlow Condensed"/>
              <a:cs typeface="Barlow Condensed"/>
              <a:sym typeface="Barlow Condensed"/>
            </a:endParaRPr>
          </a:p>
        </p:txBody>
      </p:sp>
      <p:sp>
        <p:nvSpPr>
          <p:cNvPr id="592" name="Google Shape;592;p149"/>
          <p:cNvSpPr txBox="1"/>
          <p:nvPr/>
        </p:nvSpPr>
        <p:spPr>
          <a:xfrm>
            <a:off x="457200" y="312925"/>
            <a:ext cx="26001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PARTNER EXERCISE:</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593" name="Google Shape;593;p149"/>
          <p:cNvSpPr txBox="1"/>
          <p:nvPr>
            <p:ph type="ctrTitle"/>
          </p:nvPr>
        </p:nvSpPr>
        <p:spPr>
          <a:xfrm>
            <a:off x="2995925" y="338328"/>
            <a:ext cx="43188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594" name="Google Shape;594;p149"/>
          <p:cNvSpPr txBox="1"/>
          <p:nvPr/>
        </p:nvSpPr>
        <p:spPr>
          <a:xfrm flipH="1" rot="5400000">
            <a:off x="4518200" y="-4518050"/>
            <a:ext cx="108900" cy="9145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95" name="Google Shape;595;p149"/>
          <p:cNvSpPr txBox="1"/>
          <p:nvPr/>
        </p:nvSpPr>
        <p:spPr>
          <a:xfrm flipH="1" rot="5400000">
            <a:off x="-2414600" y="2454925"/>
            <a:ext cx="5100000" cy="2829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ies 2">
  <p:cSld name="TITLE_1_1_1_2_1_2_1_1_1">
    <p:bg>
      <p:bgPr>
        <a:solidFill>
          <a:schemeClr val="lt2"/>
        </a:solidFill>
      </p:bgPr>
    </p:bg>
    <p:spTree>
      <p:nvGrpSpPr>
        <p:cNvPr id="596" name="Shape 596"/>
        <p:cNvGrpSpPr/>
        <p:nvPr/>
      </p:nvGrpSpPr>
      <p:grpSpPr>
        <a:xfrm>
          <a:off x="0" y="0"/>
          <a:ext cx="0" cy="0"/>
          <a:chOff x="0" y="0"/>
          <a:chExt cx="0" cy="0"/>
        </a:xfrm>
      </p:grpSpPr>
      <p:sp>
        <p:nvSpPr>
          <p:cNvPr id="597" name="Google Shape;597;p15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598" name="Google Shape;598;p150"/>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599" name="Google Shape;599;p150"/>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grpSp>
        <p:nvGrpSpPr>
          <p:cNvPr id="600" name="Google Shape;600;p150"/>
          <p:cNvGrpSpPr/>
          <p:nvPr/>
        </p:nvGrpSpPr>
        <p:grpSpPr>
          <a:xfrm>
            <a:off x="8201320" y="210757"/>
            <a:ext cx="654900" cy="645309"/>
            <a:chOff x="9160533" y="133782"/>
            <a:chExt cx="654900" cy="645309"/>
          </a:xfrm>
        </p:grpSpPr>
        <p:sp>
          <p:nvSpPr>
            <p:cNvPr id="601" name="Google Shape;601;p150"/>
            <p:cNvSpPr/>
            <p:nvPr/>
          </p:nvSpPr>
          <p:spPr>
            <a:xfrm flipH="1" rot="5403199">
              <a:off x="9165633" y="129286"/>
              <a:ext cx="644700" cy="6543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602" name="Google Shape;602;p150"/>
            <p:cNvCxnSpPr>
              <a:endCxn id="601" idx="0"/>
            </p:cNvCxnSpPr>
            <p:nvPr/>
          </p:nvCxnSpPr>
          <p:spPr>
            <a:xfrm>
              <a:off x="9478533" y="136340"/>
              <a:ext cx="336600" cy="320400"/>
            </a:xfrm>
            <a:prstGeom prst="curvedConnector3">
              <a:avLst>
                <a:gd fmla="val 374188" name="adj1"/>
              </a:avLst>
            </a:prstGeom>
            <a:noFill/>
            <a:ln cap="flat" cmpd="sng" w="28575">
              <a:solidFill>
                <a:schemeClr val="accent6"/>
              </a:solidFill>
              <a:prstDash val="solid"/>
              <a:round/>
              <a:headEnd len="sm" w="sm" type="none"/>
              <a:tailEnd len="med" w="med" type="oval"/>
            </a:ln>
          </p:spPr>
        </p:cxnSp>
      </p:grpSp>
      <p:sp>
        <p:nvSpPr>
          <p:cNvPr id="603" name="Google Shape;603;p150"/>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604" name="Google Shape;604;p150"/>
          <p:cNvSpPr txBox="1"/>
          <p:nvPr/>
        </p:nvSpPr>
        <p:spPr>
          <a:xfrm flipH="1" rot="5400000">
            <a:off x="4518200" y="-4518050"/>
            <a:ext cx="108900" cy="9145500"/>
          </a:xfrm>
          <a:prstGeom prst="rect">
            <a:avLst/>
          </a:prstGeom>
          <a:solidFill>
            <a:schemeClr val="accent6"/>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05" name="Google Shape;605;p150"/>
          <p:cNvSpPr txBox="1"/>
          <p:nvPr/>
        </p:nvSpPr>
        <p:spPr>
          <a:xfrm>
            <a:off x="457200" y="312925"/>
            <a:ext cx="19650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CASE STUDIES:</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606" name="Google Shape;606;p150"/>
          <p:cNvSpPr txBox="1"/>
          <p:nvPr>
            <p:ph type="ctrTitle"/>
          </p:nvPr>
        </p:nvSpPr>
        <p:spPr>
          <a:xfrm>
            <a:off x="2248300" y="338325"/>
            <a:ext cx="54351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607" name="Google Shape;607;p150"/>
          <p:cNvSpPr txBox="1"/>
          <p:nvPr/>
        </p:nvSpPr>
        <p:spPr>
          <a:xfrm flipH="1" rot="5400000">
            <a:off x="-2414600" y="2454925"/>
            <a:ext cx="5100000" cy="282900"/>
          </a:xfrm>
          <a:prstGeom prst="rect">
            <a:avLst/>
          </a:prstGeom>
          <a:solidFill>
            <a:schemeClr val="accent6"/>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Coding Challenge ">
  <p:cSld name="TITLE_1_1_1_2_1_2_1_1_1_1">
    <p:bg>
      <p:bgPr>
        <a:solidFill>
          <a:schemeClr val="lt2"/>
        </a:solidFill>
      </p:bgPr>
    </p:bg>
    <p:spTree>
      <p:nvGrpSpPr>
        <p:cNvPr id="608" name="Shape 608"/>
        <p:cNvGrpSpPr/>
        <p:nvPr/>
      </p:nvGrpSpPr>
      <p:grpSpPr>
        <a:xfrm>
          <a:off x="0" y="0"/>
          <a:ext cx="0" cy="0"/>
          <a:chOff x="0" y="0"/>
          <a:chExt cx="0" cy="0"/>
        </a:xfrm>
      </p:grpSpPr>
      <p:sp>
        <p:nvSpPr>
          <p:cNvPr id="609" name="Google Shape;609;p151"/>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10" name="Google Shape;610;p15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611" name="Google Shape;611;p151"/>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612" name="Google Shape;612;p151"/>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613" name="Google Shape;613;p151"/>
          <p:cNvSpPr txBox="1"/>
          <p:nvPr/>
        </p:nvSpPr>
        <p:spPr>
          <a:xfrm rot="-5400000">
            <a:off x="-1287450" y="2750975"/>
            <a:ext cx="32607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Barlow Condensed SemiBold"/>
                <a:ea typeface="Barlow Condensed SemiBold"/>
                <a:cs typeface="Barlow Condensed SemiBold"/>
                <a:sym typeface="Barlow Condensed SemiBold"/>
              </a:rPr>
              <a:t>PARTNER CODING CHALLENGE:</a:t>
            </a:r>
            <a:endParaRPr b="0" i="0" sz="2000" u="none" cap="none" strike="noStrike">
              <a:solidFill>
                <a:schemeClr val="lt1"/>
              </a:solidFill>
              <a:latin typeface="Barlow Condensed SemiBold"/>
              <a:ea typeface="Barlow Condensed SemiBold"/>
              <a:cs typeface="Barlow Condensed SemiBold"/>
              <a:sym typeface="Barlow Condensed SemiBold"/>
            </a:endParaRPr>
          </a:p>
        </p:txBody>
      </p:sp>
      <p:grpSp>
        <p:nvGrpSpPr>
          <p:cNvPr id="614" name="Google Shape;614;p151"/>
          <p:cNvGrpSpPr/>
          <p:nvPr/>
        </p:nvGrpSpPr>
        <p:grpSpPr>
          <a:xfrm>
            <a:off x="8201320" y="134557"/>
            <a:ext cx="654900" cy="645309"/>
            <a:chOff x="9160533" y="57582"/>
            <a:chExt cx="654900" cy="645309"/>
          </a:xfrm>
        </p:grpSpPr>
        <p:sp>
          <p:nvSpPr>
            <p:cNvPr id="615" name="Google Shape;615;p151"/>
            <p:cNvSpPr/>
            <p:nvPr/>
          </p:nvSpPr>
          <p:spPr>
            <a:xfrm flipH="1" rot="5403199">
              <a:off x="9165633" y="53086"/>
              <a:ext cx="644700" cy="654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616" name="Google Shape;616;p151"/>
            <p:cNvCxnSpPr>
              <a:endCxn id="615" idx="0"/>
            </p:cNvCxnSpPr>
            <p:nvPr/>
          </p:nvCxnSpPr>
          <p:spPr>
            <a:xfrm>
              <a:off x="9478533" y="60140"/>
              <a:ext cx="336600" cy="320400"/>
            </a:xfrm>
            <a:prstGeom prst="curvedConnector3">
              <a:avLst>
                <a:gd fmla="val 374188" name="adj1"/>
              </a:avLst>
            </a:prstGeom>
            <a:noFill/>
            <a:ln cap="flat" cmpd="sng" w="28575">
              <a:solidFill>
                <a:schemeClr val="dk2"/>
              </a:solidFill>
              <a:prstDash val="solid"/>
              <a:round/>
              <a:headEnd len="sm" w="sm" type="none"/>
              <a:tailEnd len="med" w="med" type="oval"/>
            </a:ln>
          </p:spPr>
        </p:cxnSp>
      </p:grpSp>
      <p:sp>
        <p:nvSpPr>
          <p:cNvPr id="617" name="Google Shape;617;p151"/>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Coding Challenge  2">
  <p:cSld name="TITLE_1_1_1_2_1_2_1_1_1_1_2">
    <p:bg>
      <p:bgPr>
        <a:solidFill>
          <a:schemeClr val="lt2"/>
        </a:solidFill>
      </p:bgPr>
    </p:bg>
    <p:spTree>
      <p:nvGrpSpPr>
        <p:cNvPr id="618" name="Shape 618"/>
        <p:cNvGrpSpPr/>
        <p:nvPr/>
      </p:nvGrpSpPr>
      <p:grpSpPr>
        <a:xfrm>
          <a:off x="0" y="0"/>
          <a:ext cx="0" cy="0"/>
          <a:chOff x="0" y="0"/>
          <a:chExt cx="0" cy="0"/>
        </a:xfrm>
      </p:grpSpPr>
      <p:sp>
        <p:nvSpPr>
          <p:cNvPr id="619" name="Google Shape;619;p15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620" name="Google Shape;620;p152"/>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621" name="Google Shape;621;p152"/>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grpSp>
        <p:nvGrpSpPr>
          <p:cNvPr id="622" name="Google Shape;622;p152"/>
          <p:cNvGrpSpPr/>
          <p:nvPr/>
        </p:nvGrpSpPr>
        <p:grpSpPr>
          <a:xfrm>
            <a:off x="8201320" y="210757"/>
            <a:ext cx="654900" cy="645309"/>
            <a:chOff x="9160533" y="57582"/>
            <a:chExt cx="654900" cy="645309"/>
          </a:xfrm>
        </p:grpSpPr>
        <p:sp>
          <p:nvSpPr>
            <p:cNvPr id="623" name="Google Shape;623;p152"/>
            <p:cNvSpPr/>
            <p:nvPr/>
          </p:nvSpPr>
          <p:spPr>
            <a:xfrm flipH="1" rot="5403199">
              <a:off x="9165633" y="53086"/>
              <a:ext cx="644700" cy="654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624" name="Google Shape;624;p152"/>
            <p:cNvCxnSpPr>
              <a:endCxn id="623" idx="0"/>
            </p:cNvCxnSpPr>
            <p:nvPr/>
          </p:nvCxnSpPr>
          <p:spPr>
            <a:xfrm>
              <a:off x="9478533" y="60140"/>
              <a:ext cx="336600" cy="320400"/>
            </a:xfrm>
            <a:prstGeom prst="curvedConnector3">
              <a:avLst>
                <a:gd fmla="val 374188" name="adj1"/>
              </a:avLst>
            </a:prstGeom>
            <a:noFill/>
            <a:ln cap="flat" cmpd="sng" w="28575">
              <a:solidFill>
                <a:schemeClr val="dk2"/>
              </a:solidFill>
              <a:prstDash val="solid"/>
              <a:round/>
              <a:headEnd len="sm" w="sm" type="none"/>
              <a:tailEnd len="med" w="med" type="oval"/>
            </a:ln>
          </p:spPr>
        </p:cxnSp>
      </p:grpSp>
      <p:sp>
        <p:nvSpPr>
          <p:cNvPr id="625" name="Google Shape;625;p152"/>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626" name="Google Shape;626;p152"/>
          <p:cNvSpPr txBox="1"/>
          <p:nvPr/>
        </p:nvSpPr>
        <p:spPr>
          <a:xfrm flipH="1" rot="5400000">
            <a:off x="4518200" y="-4518050"/>
            <a:ext cx="108900" cy="91455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27" name="Google Shape;627;p152"/>
          <p:cNvSpPr txBox="1"/>
          <p:nvPr/>
        </p:nvSpPr>
        <p:spPr>
          <a:xfrm>
            <a:off x="457200" y="312925"/>
            <a:ext cx="3726600" cy="861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PARTNER CODING CHALLENGE:</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628" name="Google Shape;628;p152"/>
          <p:cNvSpPr txBox="1"/>
          <p:nvPr>
            <p:ph type="ctrTitle"/>
          </p:nvPr>
        </p:nvSpPr>
        <p:spPr>
          <a:xfrm>
            <a:off x="4221825" y="338325"/>
            <a:ext cx="37266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629" name="Google Shape;629;p152"/>
          <p:cNvSpPr txBox="1"/>
          <p:nvPr/>
        </p:nvSpPr>
        <p:spPr>
          <a:xfrm flipH="1" rot="5400000">
            <a:off x="-2414600" y="2454925"/>
            <a:ext cx="5100000" cy="2829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Coding Challenge ">
  <p:cSld name="TITLE_1_1_1_2_1_2_1_1_1_1_1">
    <p:bg>
      <p:bgPr>
        <a:solidFill>
          <a:schemeClr val="lt2"/>
        </a:solidFill>
      </p:bgPr>
    </p:bg>
    <p:spTree>
      <p:nvGrpSpPr>
        <p:cNvPr id="630" name="Shape 630"/>
        <p:cNvGrpSpPr/>
        <p:nvPr/>
      </p:nvGrpSpPr>
      <p:grpSpPr>
        <a:xfrm>
          <a:off x="0" y="0"/>
          <a:ext cx="0" cy="0"/>
          <a:chOff x="0" y="0"/>
          <a:chExt cx="0" cy="0"/>
        </a:xfrm>
      </p:grpSpPr>
      <p:sp>
        <p:nvSpPr>
          <p:cNvPr id="631" name="Google Shape;631;p153"/>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32" name="Google Shape;632;p15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633" name="Google Shape;633;p153"/>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634" name="Google Shape;634;p153"/>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635" name="Google Shape;635;p153"/>
          <p:cNvSpPr txBox="1"/>
          <p:nvPr/>
        </p:nvSpPr>
        <p:spPr>
          <a:xfrm rot="-5400000">
            <a:off x="-1287450" y="2750975"/>
            <a:ext cx="32607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Barlow Condensed SemiBold"/>
                <a:ea typeface="Barlow Condensed SemiBold"/>
                <a:cs typeface="Barlow Condensed SemiBold"/>
                <a:sym typeface="Barlow Condensed SemiBold"/>
              </a:rPr>
              <a:t>SOLO CODING CHALLENGE:</a:t>
            </a:r>
            <a:endParaRPr b="0" i="0" sz="2000" u="none" cap="none" strike="noStrike">
              <a:solidFill>
                <a:schemeClr val="dk1"/>
              </a:solidFill>
              <a:latin typeface="Barlow Condensed SemiBold"/>
              <a:ea typeface="Barlow Condensed SemiBold"/>
              <a:cs typeface="Barlow Condensed SemiBold"/>
              <a:sym typeface="Barlow Condensed SemiBold"/>
            </a:endParaRPr>
          </a:p>
        </p:txBody>
      </p:sp>
      <p:grpSp>
        <p:nvGrpSpPr>
          <p:cNvPr id="636" name="Google Shape;636;p153"/>
          <p:cNvGrpSpPr/>
          <p:nvPr/>
        </p:nvGrpSpPr>
        <p:grpSpPr>
          <a:xfrm>
            <a:off x="8201320" y="134557"/>
            <a:ext cx="654900" cy="645309"/>
            <a:chOff x="9160533" y="57582"/>
            <a:chExt cx="654900" cy="645309"/>
          </a:xfrm>
        </p:grpSpPr>
        <p:sp>
          <p:nvSpPr>
            <p:cNvPr id="637" name="Google Shape;637;p153"/>
            <p:cNvSpPr/>
            <p:nvPr/>
          </p:nvSpPr>
          <p:spPr>
            <a:xfrm flipH="1" rot="5403199">
              <a:off x="9165633" y="53086"/>
              <a:ext cx="644700" cy="6543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638" name="Google Shape;638;p153"/>
            <p:cNvCxnSpPr>
              <a:endCxn id="637" idx="0"/>
            </p:cNvCxnSpPr>
            <p:nvPr/>
          </p:nvCxnSpPr>
          <p:spPr>
            <a:xfrm>
              <a:off x="9478533" y="60140"/>
              <a:ext cx="336600" cy="320400"/>
            </a:xfrm>
            <a:prstGeom prst="curvedConnector3">
              <a:avLst>
                <a:gd fmla="val 374188" name="adj1"/>
              </a:avLst>
            </a:prstGeom>
            <a:noFill/>
            <a:ln cap="flat" cmpd="sng" w="28575">
              <a:solidFill>
                <a:schemeClr val="accent3"/>
              </a:solidFill>
              <a:prstDash val="solid"/>
              <a:round/>
              <a:headEnd len="sm" w="sm" type="none"/>
              <a:tailEnd len="med" w="med" type="oval"/>
            </a:ln>
          </p:spPr>
        </p:cxnSp>
      </p:grpSp>
      <p:sp>
        <p:nvSpPr>
          <p:cNvPr id="639" name="Google Shape;639;p153"/>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Coding Challenge  2">
  <p:cSld name="TITLE_1_1_1_2_1_2_1_1_1_1_1_2">
    <p:bg>
      <p:bgPr>
        <a:solidFill>
          <a:schemeClr val="lt2"/>
        </a:solidFill>
      </p:bgPr>
    </p:bg>
    <p:spTree>
      <p:nvGrpSpPr>
        <p:cNvPr id="640" name="Shape 640"/>
        <p:cNvGrpSpPr/>
        <p:nvPr/>
      </p:nvGrpSpPr>
      <p:grpSpPr>
        <a:xfrm>
          <a:off x="0" y="0"/>
          <a:ext cx="0" cy="0"/>
          <a:chOff x="0" y="0"/>
          <a:chExt cx="0" cy="0"/>
        </a:xfrm>
      </p:grpSpPr>
      <p:sp>
        <p:nvSpPr>
          <p:cNvPr id="641" name="Google Shape;641;p15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642" name="Google Shape;642;p154"/>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643" name="Google Shape;643;p154"/>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grpSp>
        <p:nvGrpSpPr>
          <p:cNvPr id="644" name="Google Shape;644;p154"/>
          <p:cNvGrpSpPr/>
          <p:nvPr/>
        </p:nvGrpSpPr>
        <p:grpSpPr>
          <a:xfrm>
            <a:off x="8201320" y="210757"/>
            <a:ext cx="654900" cy="645309"/>
            <a:chOff x="9160533" y="57582"/>
            <a:chExt cx="654900" cy="645309"/>
          </a:xfrm>
        </p:grpSpPr>
        <p:sp>
          <p:nvSpPr>
            <p:cNvPr id="645" name="Google Shape;645;p154"/>
            <p:cNvSpPr/>
            <p:nvPr/>
          </p:nvSpPr>
          <p:spPr>
            <a:xfrm flipH="1" rot="5403199">
              <a:off x="9165633" y="53086"/>
              <a:ext cx="644700" cy="6543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646" name="Google Shape;646;p154"/>
            <p:cNvCxnSpPr>
              <a:endCxn id="645" idx="0"/>
            </p:cNvCxnSpPr>
            <p:nvPr/>
          </p:nvCxnSpPr>
          <p:spPr>
            <a:xfrm>
              <a:off x="9478533" y="60140"/>
              <a:ext cx="336600" cy="320400"/>
            </a:xfrm>
            <a:prstGeom prst="curvedConnector3">
              <a:avLst>
                <a:gd fmla="val 374188" name="adj1"/>
              </a:avLst>
            </a:prstGeom>
            <a:noFill/>
            <a:ln cap="flat" cmpd="sng" w="28575">
              <a:solidFill>
                <a:schemeClr val="accent3"/>
              </a:solidFill>
              <a:prstDash val="solid"/>
              <a:round/>
              <a:headEnd len="sm" w="sm" type="none"/>
              <a:tailEnd len="med" w="med" type="oval"/>
            </a:ln>
          </p:spPr>
        </p:cxnSp>
      </p:grpSp>
      <p:sp>
        <p:nvSpPr>
          <p:cNvPr id="647" name="Google Shape;647;p154"/>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648" name="Google Shape;648;p154"/>
          <p:cNvSpPr txBox="1"/>
          <p:nvPr/>
        </p:nvSpPr>
        <p:spPr>
          <a:xfrm flipH="1" rot="5400000">
            <a:off x="4518200" y="-4518050"/>
            <a:ext cx="108900" cy="9145500"/>
          </a:xfrm>
          <a:prstGeom prst="rect">
            <a:avLst/>
          </a:prstGeom>
          <a:solidFill>
            <a:schemeClr val="accent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49" name="Google Shape;649;p154"/>
          <p:cNvSpPr txBox="1"/>
          <p:nvPr/>
        </p:nvSpPr>
        <p:spPr>
          <a:xfrm>
            <a:off x="457200" y="312925"/>
            <a:ext cx="34083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SOLO CODING CHALLENGE:</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650" name="Google Shape;650;p154"/>
          <p:cNvSpPr txBox="1"/>
          <p:nvPr>
            <p:ph type="ctrTitle"/>
          </p:nvPr>
        </p:nvSpPr>
        <p:spPr>
          <a:xfrm>
            <a:off x="3699875" y="338325"/>
            <a:ext cx="41955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651" name="Google Shape;651;p154"/>
          <p:cNvSpPr txBox="1"/>
          <p:nvPr/>
        </p:nvSpPr>
        <p:spPr>
          <a:xfrm flipH="1" rot="5400000">
            <a:off x="-2414600" y="2454925"/>
            <a:ext cx="5100000" cy="282900"/>
          </a:xfrm>
          <a:prstGeom prst="rect">
            <a:avLst/>
          </a:prstGeom>
          <a:solidFill>
            <a:schemeClr val="accent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Graphs">
  <p:cSld name="TITLE_1_1_1_2_1_2_1_1_1_1_1_1">
    <p:bg>
      <p:bgPr>
        <a:solidFill>
          <a:schemeClr val="lt2"/>
        </a:solidFill>
      </p:bgPr>
    </p:bg>
    <p:spTree>
      <p:nvGrpSpPr>
        <p:cNvPr id="652" name="Shape 652"/>
        <p:cNvGrpSpPr/>
        <p:nvPr/>
      </p:nvGrpSpPr>
      <p:grpSpPr>
        <a:xfrm>
          <a:off x="0" y="0"/>
          <a:ext cx="0" cy="0"/>
          <a:chOff x="0" y="0"/>
          <a:chExt cx="0" cy="0"/>
        </a:xfrm>
      </p:grpSpPr>
      <p:sp>
        <p:nvSpPr>
          <p:cNvPr id="653" name="Google Shape;653;p155"/>
          <p:cNvSpPr txBox="1"/>
          <p:nvPr/>
        </p:nvSpPr>
        <p:spPr>
          <a:xfrm flipH="1">
            <a:off x="0" y="-50"/>
            <a:ext cx="685800" cy="5143500"/>
          </a:xfrm>
          <a:prstGeom prst="rect">
            <a:avLst/>
          </a:prstGeom>
          <a:solidFill>
            <a:srgbClr val="37408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54" name="Google Shape;654;p15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655" name="Google Shape;655;p155"/>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656" name="Google Shape;656;p155"/>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657" name="Google Shape;657;p155"/>
          <p:cNvSpPr txBox="1"/>
          <p:nvPr/>
        </p:nvSpPr>
        <p:spPr>
          <a:xfrm rot="-5400000">
            <a:off x="-1287450" y="2750975"/>
            <a:ext cx="32607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Barlow Condensed SemiBold"/>
                <a:ea typeface="Barlow Condensed SemiBold"/>
                <a:cs typeface="Barlow Condensed SemiBold"/>
                <a:sym typeface="Barlow Condensed SemiBold"/>
              </a:rPr>
              <a:t>BAR GRAPH:</a:t>
            </a:r>
            <a:endParaRPr b="0" i="0" sz="2000" u="none" cap="none" strike="noStrike">
              <a:solidFill>
                <a:schemeClr val="lt1"/>
              </a:solidFill>
              <a:latin typeface="Barlow Condensed SemiBold"/>
              <a:ea typeface="Barlow Condensed SemiBold"/>
              <a:cs typeface="Barlow Condensed SemiBold"/>
              <a:sym typeface="Barlow Condensed SemiBold"/>
            </a:endParaRPr>
          </a:p>
        </p:txBody>
      </p:sp>
      <p:grpSp>
        <p:nvGrpSpPr>
          <p:cNvPr id="658" name="Google Shape;658;p155"/>
          <p:cNvGrpSpPr/>
          <p:nvPr/>
        </p:nvGrpSpPr>
        <p:grpSpPr>
          <a:xfrm>
            <a:off x="8201320" y="134557"/>
            <a:ext cx="654900" cy="645309"/>
            <a:chOff x="9160533" y="57582"/>
            <a:chExt cx="654900" cy="645309"/>
          </a:xfrm>
        </p:grpSpPr>
        <p:sp>
          <p:nvSpPr>
            <p:cNvPr id="659" name="Google Shape;659;p155"/>
            <p:cNvSpPr/>
            <p:nvPr/>
          </p:nvSpPr>
          <p:spPr>
            <a:xfrm flipH="1" rot="5403199">
              <a:off x="9165633" y="53086"/>
              <a:ext cx="644700" cy="654300"/>
            </a:xfrm>
            <a:prstGeom prst="ellipse">
              <a:avLst/>
            </a:prstGeom>
            <a:noFill/>
            <a:ln cap="flat" cmpd="sng" w="28575">
              <a:solidFill>
                <a:srgbClr val="3740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660" name="Google Shape;660;p155"/>
            <p:cNvCxnSpPr>
              <a:endCxn id="659" idx="0"/>
            </p:cNvCxnSpPr>
            <p:nvPr/>
          </p:nvCxnSpPr>
          <p:spPr>
            <a:xfrm>
              <a:off x="9478533" y="60140"/>
              <a:ext cx="336600" cy="320400"/>
            </a:xfrm>
            <a:prstGeom prst="curvedConnector3">
              <a:avLst>
                <a:gd fmla="val 374188" name="adj1"/>
              </a:avLst>
            </a:prstGeom>
            <a:noFill/>
            <a:ln cap="flat" cmpd="sng" w="28575">
              <a:solidFill>
                <a:srgbClr val="374085"/>
              </a:solidFill>
              <a:prstDash val="solid"/>
              <a:round/>
              <a:headEnd len="sm" w="sm" type="none"/>
              <a:tailEnd len="med" w="med" type="oval"/>
            </a:ln>
          </p:spPr>
        </p:cxnSp>
      </p:grpSp>
      <p:sp>
        <p:nvSpPr>
          <p:cNvPr id="661" name="Google Shape;661;p155"/>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Graphs 2">
  <p:cSld name="TITLE_1_1_1_2_1_2_1_1_1_1_1_1_3">
    <p:bg>
      <p:bgPr>
        <a:solidFill>
          <a:schemeClr val="lt2"/>
        </a:solidFill>
      </p:bgPr>
    </p:bg>
    <p:spTree>
      <p:nvGrpSpPr>
        <p:cNvPr id="662" name="Shape 662"/>
        <p:cNvGrpSpPr/>
        <p:nvPr/>
      </p:nvGrpSpPr>
      <p:grpSpPr>
        <a:xfrm>
          <a:off x="0" y="0"/>
          <a:ext cx="0" cy="0"/>
          <a:chOff x="0" y="0"/>
          <a:chExt cx="0" cy="0"/>
        </a:xfrm>
      </p:grpSpPr>
      <p:sp>
        <p:nvSpPr>
          <p:cNvPr id="663" name="Google Shape;663;p15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664" name="Google Shape;664;p156"/>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665" name="Google Shape;665;p156"/>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grpSp>
        <p:nvGrpSpPr>
          <p:cNvPr id="666" name="Google Shape;666;p156"/>
          <p:cNvGrpSpPr/>
          <p:nvPr/>
        </p:nvGrpSpPr>
        <p:grpSpPr>
          <a:xfrm>
            <a:off x="8201320" y="210757"/>
            <a:ext cx="654900" cy="645309"/>
            <a:chOff x="9160533" y="57582"/>
            <a:chExt cx="654900" cy="645309"/>
          </a:xfrm>
        </p:grpSpPr>
        <p:sp>
          <p:nvSpPr>
            <p:cNvPr id="667" name="Google Shape;667;p156"/>
            <p:cNvSpPr/>
            <p:nvPr/>
          </p:nvSpPr>
          <p:spPr>
            <a:xfrm flipH="1" rot="5403199">
              <a:off x="9165633" y="53086"/>
              <a:ext cx="644700" cy="654300"/>
            </a:xfrm>
            <a:prstGeom prst="ellipse">
              <a:avLst/>
            </a:prstGeom>
            <a:noFill/>
            <a:ln cap="flat" cmpd="sng" w="28575">
              <a:solidFill>
                <a:srgbClr val="3740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668" name="Google Shape;668;p156"/>
            <p:cNvCxnSpPr>
              <a:endCxn id="667" idx="0"/>
            </p:cNvCxnSpPr>
            <p:nvPr/>
          </p:nvCxnSpPr>
          <p:spPr>
            <a:xfrm>
              <a:off x="9478533" y="60140"/>
              <a:ext cx="336600" cy="320400"/>
            </a:xfrm>
            <a:prstGeom prst="curvedConnector3">
              <a:avLst>
                <a:gd fmla="val 374188" name="adj1"/>
              </a:avLst>
            </a:prstGeom>
            <a:noFill/>
            <a:ln cap="flat" cmpd="sng" w="28575">
              <a:solidFill>
                <a:srgbClr val="374085"/>
              </a:solidFill>
              <a:prstDash val="solid"/>
              <a:round/>
              <a:headEnd len="sm" w="sm" type="none"/>
              <a:tailEnd len="med" w="med" type="oval"/>
            </a:ln>
          </p:spPr>
        </p:cxnSp>
      </p:grpSp>
      <p:sp>
        <p:nvSpPr>
          <p:cNvPr id="669" name="Google Shape;669;p156"/>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670" name="Google Shape;670;p156"/>
          <p:cNvSpPr txBox="1"/>
          <p:nvPr/>
        </p:nvSpPr>
        <p:spPr>
          <a:xfrm flipH="1" rot="5400000">
            <a:off x="4518200" y="-4518050"/>
            <a:ext cx="108900" cy="9145500"/>
          </a:xfrm>
          <a:prstGeom prst="rect">
            <a:avLst/>
          </a:prstGeom>
          <a:solidFill>
            <a:srgbClr val="37408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71" name="Google Shape;671;p156"/>
          <p:cNvSpPr txBox="1"/>
          <p:nvPr/>
        </p:nvSpPr>
        <p:spPr>
          <a:xfrm>
            <a:off x="457200" y="312925"/>
            <a:ext cx="15924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BAR GRAPH:</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672" name="Google Shape;672;p156"/>
          <p:cNvSpPr txBox="1"/>
          <p:nvPr>
            <p:ph type="ctrTitle"/>
          </p:nvPr>
        </p:nvSpPr>
        <p:spPr>
          <a:xfrm>
            <a:off x="1976525" y="338325"/>
            <a:ext cx="44274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673" name="Google Shape;673;p156"/>
          <p:cNvSpPr txBox="1"/>
          <p:nvPr/>
        </p:nvSpPr>
        <p:spPr>
          <a:xfrm flipH="1" rot="5400000">
            <a:off x="-2414600" y="2454925"/>
            <a:ext cx="5100000" cy="282900"/>
          </a:xfrm>
          <a:prstGeom prst="rect">
            <a:avLst/>
          </a:prstGeom>
          <a:solidFill>
            <a:srgbClr val="37408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s">
  <p:cSld name="TITLE_1_1_1_2_1_2_1_1_1_1_1_1_2">
    <p:bg>
      <p:bgPr>
        <a:solidFill>
          <a:schemeClr val="lt2"/>
        </a:solidFill>
      </p:bgPr>
    </p:bg>
    <p:spTree>
      <p:nvGrpSpPr>
        <p:cNvPr id="674" name="Shape 674"/>
        <p:cNvGrpSpPr/>
        <p:nvPr/>
      </p:nvGrpSpPr>
      <p:grpSpPr>
        <a:xfrm>
          <a:off x="0" y="0"/>
          <a:ext cx="0" cy="0"/>
          <a:chOff x="0" y="0"/>
          <a:chExt cx="0" cy="0"/>
        </a:xfrm>
      </p:grpSpPr>
      <p:sp>
        <p:nvSpPr>
          <p:cNvPr id="675" name="Google Shape;675;p157"/>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76" name="Google Shape;676;p15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677" name="Google Shape;677;p157"/>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678" name="Google Shape;678;p157"/>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679" name="Google Shape;679;p157"/>
          <p:cNvSpPr txBox="1"/>
          <p:nvPr/>
        </p:nvSpPr>
        <p:spPr>
          <a:xfrm rot="-5400000">
            <a:off x="-1287450" y="2750975"/>
            <a:ext cx="32607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Barlow Condensed SemiBold"/>
                <a:ea typeface="Barlow Condensed SemiBold"/>
                <a:cs typeface="Barlow Condensed SemiBold"/>
                <a:sym typeface="Barlow Condensed SemiBold"/>
              </a:rPr>
              <a:t>LAB:</a:t>
            </a:r>
            <a:endParaRPr b="0" i="0" sz="2000" u="none" cap="none" strike="noStrike">
              <a:solidFill>
                <a:schemeClr val="dk1"/>
              </a:solidFill>
              <a:latin typeface="Barlow Condensed SemiBold"/>
              <a:ea typeface="Barlow Condensed SemiBold"/>
              <a:cs typeface="Barlow Condensed SemiBold"/>
              <a:sym typeface="Barlow Condensed SemiBold"/>
            </a:endParaRPr>
          </a:p>
        </p:txBody>
      </p:sp>
      <p:grpSp>
        <p:nvGrpSpPr>
          <p:cNvPr id="680" name="Google Shape;680;p157"/>
          <p:cNvGrpSpPr/>
          <p:nvPr/>
        </p:nvGrpSpPr>
        <p:grpSpPr>
          <a:xfrm>
            <a:off x="8201320" y="134557"/>
            <a:ext cx="654900" cy="645309"/>
            <a:chOff x="9160533" y="57582"/>
            <a:chExt cx="654900" cy="645309"/>
          </a:xfrm>
        </p:grpSpPr>
        <p:sp>
          <p:nvSpPr>
            <p:cNvPr id="681" name="Google Shape;681;p157"/>
            <p:cNvSpPr/>
            <p:nvPr/>
          </p:nvSpPr>
          <p:spPr>
            <a:xfrm flipH="1" rot="5403199">
              <a:off x="9165633" y="53086"/>
              <a:ext cx="644700" cy="654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682" name="Google Shape;682;p157"/>
            <p:cNvCxnSpPr>
              <a:endCxn id="681" idx="0"/>
            </p:cNvCxnSpPr>
            <p:nvPr/>
          </p:nvCxnSpPr>
          <p:spPr>
            <a:xfrm>
              <a:off x="9478533" y="60140"/>
              <a:ext cx="336600" cy="320400"/>
            </a:xfrm>
            <a:prstGeom prst="curvedConnector3">
              <a:avLst>
                <a:gd fmla="val 374188" name="adj1"/>
              </a:avLst>
            </a:prstGeom>
            <a:noFill/>
            <a:ln cap="flat" cmpd="sng" w="28575">
              <a:solidFill>
                <a:schemeClr val="accent2"/>
              </a:solidFill>
              <a:prstDash val="solid"/>
              <a:round/>
              <a:headEnd len="sm" w="sm" type="none"/>
              <a:tailEnd len="med" w="med" type="oval"/>
            </a:ln>
          </p:spPr>
        </p:cxnSp>
      </p:grpSp>
      <p:sp>
        <p:nvSpPr>
          <p:cNvPr id="683" name="Google Shape;683;p157"/>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s 2">
  <p:cSld name="TITLE_1_1_1_2_1_2_1_1_1_1_1_1_2_2">
    <p:bg>
      <p:bgPr>
        <a:solidFill>
          <a:schemeClr val="lt2"/>
        </a:solidFill>
      </p:bgPr>
    </p:bg>
    <p:spTree>
      <p:nvGrpSpPr>
        <p:cNvPr id="684" name="Shape 684"/>
        <p:cNvGrpSpPr/>
        <p:nvPr/>
      </p:nvGrpSpPr>
      <p:grpSpPr>
        <a:xfrm>
          <a:off x="0" y="0"/>
          <a:ext cx="0" cy="0"/>
          <a:chOff x="0" y="0"/>
          <a:chExt cx="0" cy="0"/>
        </a:xfrm>
      </p:grpSpPr>
      <p:sp>
        <p:nvSpPr>
          <p:cNvPr id="685" name="Google Shape;685;p15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686" name="Google Shape;686;p158"/>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687" name="Google Shape;687;p158"/>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grpSp>
        <p:nvGrpSpPr>
          <p:cNvPr id="688" name="Google Shape;688;p158"/>
          <p:cNvGrpSpPr/>
          <p:nvPr/>
        </p:nvGrpSpPr>
        <p:grpSpPr>
          <a:xfrm>
            <a:off x="8201320" y="210757"/>
            <a:ext cx="654900" cy="645309"/>
            <a:chOff x="9160533" y="57582"/>
            <a:chExt cx="654900" cy="645309"/>
          </a:xfrm>
        </p:grpSpPr>
        <p:sp>
          <p:nvSpPr>
            <p:cNvPr id="689" name="Google Shape;689;p158"/>
            <p:cNvSpPr/>
            <p:nvPr/>
          </p:nvSpPr>
          <p:spPr>
            <a:xfrm flipH="1" rot="5403199">
              <a:off x="9165633" y="53086"/>
              <a:ext cx="644700" cy="654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690" name="Google Shape;690;p158"/>
            <p:cNvCxnSpPr>
              <a:endCxn id="689" idx="0"/>
            </p:cNvCxnSpPr>
            <p:nvPr/>
          </p:nvCxnSpPr>
          <p:spPr>
            <a:xfrm>
              <a:off x="9478533" y="60140"/>
              <a:ext cx="336600" cy="320400"/>
            </a:xfrm>
            <a:prstGeom prst="curvedConnector3">
              <a:avLst>
                <a:gd fmla="val 374188" name="adj1"/>
              </a:avLst>
            </a:prstGeom>
            <a:noFill/>
            <a:ln cap="flat" cmpd="sng" w="28575">
              <a:solidFill>
                <a:schemeClr val="accent2"/>
              </a:solidFill>
              <a:prstDash val="solid"/>
              <a:round/>
              <a:headEnd len="sm" w="sm" type="none"/>
              <a:tailEnd len="med" w="med" type="oval"/>
            </a:ln>
          </p:spPr>
        </p:cxnSp>
      </p:grpSp>
      <p:sp>
        <p:nvSpPr>
          <p:cNvPr id="691" name="Google Shape;691;p158"/>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692" name="Google Shape;692;p158"/>
          <p:cNvSpPr txBox="1"/>
          <p:nvPr/>
        </p:nvSpPr>
        <p:spPr>
          <a:xfrm flipH="1" rot="5400000">
            <a:off x="4518200" y="-4518050"/>
            <a:ext cx="108900" cy="9145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93" name="Google Shape;693;p158"/>
          <p:cNvSpPr txBox="1"/>
          <p:nvPr/>
        </p:nvSpPr>
        <p:spPr>
          <a:xfrm>
            <a:off x="457200" y="312925"/>
            <a:ext cx="6549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LAB:</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694" name="Google Shape;694;p158"/>
          <p:cNvSpPr txBox="1"/>
          <p:nvPr>
            <p:ph type="ctrTitle"/>
          </p:nvPr>
        </p:nvSpPr>
        <p:spPr>
          <a:xfrm>
            <a:off x="1081725" y="338325"/>
            <a:ext cx="53220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695" name="Google Shape;695;p158"/>
          <p:cNvSpPr txBox="1"/>
          <p:nvPr/>
        </p:nvSpPr>
        <p:spPr>
          <a:xfrm flipH="1" rot="5400000">
            <a:off x="-2414600" y="2454925"/>
            <a:ext cx="5100000" cy="2829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Cloud">
  <p:cSld name="TITLE_1_1">
    <p:bg>
      <p:bgPr>
        <a:solidFill>
          <a:schemeClr val="lt1"/>
        </a:solidFill>
      </p:bgPr>
    </p:bg>
    <p:spTree>
      <p:nvGrpSpPr>
        <p:cNvPr id="66" name="Shape 66"/>
        <p:cNvGrpSpPr/>
        <p:nvPr/>
      </p:nvGrpSpPr>
      <p:grpSpPr>
        <a:xfrm>
          <a:off x="0" y="0"/>
          <a:ext cx="0" cy="0"/>
          <a:chOff x="0" y="0"/>
          <a:chExt cx="0" cy="0"/>
        </a:xfrm>
      </p:grpSpPr>
      <p:sp>
        <p:nvSpPr>
          <p:cNvPr id="67" name="Google Shape;67;p96"/>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68" name="Google Shape;68;p96"/>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69" name="Google Shape;69;p96"/>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70" name="Google Shape;70;p96"/>
          <p:cNvSpPr txBox="1"/>
          <p:nvPr>
            <p:ph type="ctrTitle"/>
          </p:nvPr>
        </p:nvSpPr>
        <p:spPr>
          <a:xfrm>
            <a:off x="1287780" y="2593140"/>
            <a:ext cx="5486400" cy="914400"/>
          </a:xfrm>
          <a:prstGeom prst="rect">
            <a:avLst/>
          </a:prstGeom>
          <a:noFill/>
          <a:ln>
            <a:noFill/>
          </a:ln>
        </p:spPr>
        <p:txBody>
          <a:bodyPr anchorCtr="0" anchor="b" bIns="0" lIns="0" spcFirstLastPara="1" rIns="0" wrap="square" tIns="0">
            <a:noAutofit/>
          </a:bodyPr>
          <a:lstStyle>
            <a:lvl1pPr lvl="0" algn="l">
              <a:lnSpc>
                <a:spcPct val="60000"/>
              </a:lnSpc>
              <a:spcBef>
                <a:spcPts val="0"/>
              </a:spcBef>
              <a:spcAft>
                <a:spcPts val="0"/>
              </a:spcAft>
              <a:buClr>
                <a:schemeClr val="dk2"/>
              </a:buClr>
              <a:buSzPts val="10000"/>
              <a:buFont typeface="Barlow Condensed"/>
              <a:buNone/>
              <a:defRPr b="1" sz="10000">
                <a:solidFill>
                  <a:schemeClr val="dk2"/>
                </a:solidFill>
                <a:latin typeface="Barlow Condensed"/>
                <a:ea typeface="Barlow Condensed"/>
                <a:cs typeface="Barlow Condensed"/>
                <a:sym typeface="Barlow Condensed"/>
              </a:defRPr>
            </a:lvl1pPr>
            <a:lvl2pPr lvl="1"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71" name="Google Shape;71;p96"/>
          <p:cNvSpPr txBox="1"/>
          <p:nvPr>
            <p:ph idx="2" type="ctrTitle"/>
          </p:nvPr>
        </p:nvSpPr>
        <p:spPr>
          <a:xfrm>
            <a:off x="1333500" y="383620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1pPr>
            <a:lvl2pPr lvl="1"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2pPr>
            <a:lvl3pPr lvl="2"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3pPr>
            <a:lvl4pPr lvl="3"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4pPr>
            <a:lvl5pPr lvl="4"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5pPr>
            <a:lvl6pPr lvl="5"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6pPr>
            <a:lvl7pPr lvl="6"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7pPr>
            <a:lvl8pPr lvl="7"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8pPr>
            <a:lvl9pPr lvl="8" algn="r">
              <a:lnSpc>
                <a:spcPct val="100000"/>
              </a:lnSpc>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9pPr>
          </a:lstStyle>
          <a:p/>
        </p:txBody>
      </p:sp>
      <p:sp>
        <p:nvSpPr>
          <p:cNvPr id="72" name="Google Shape;72;p96"/>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3" name="Google Shape;73;p96"/>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tching/Memory">
  <p:cSld name="TITLE_1_1_1_2_1_2_1_1_1_1_1_1_2_1">
    <p:bg>
      <p:bgPr>
        <a:solidFill>
          <a:schemeClr val="lt2"/>
        </a:solidFill>
      </p:bgPr>
    </p:bg>
    <p:spTree>
      <p:nvGrpSpPr>
        <p:cNvPr id="696" name="Shape 696"/>
        <p:cNvGrpSpPr/>
        <p:nvPr/>
      </p:nvGrpSpPr>
      <p:grpSpPr>
        <a:xfrm>
          <a:off x="0" y="0"/>
          <a:ext cx="0" cy="0"/>
          <a:chOff x="0" y="0"/>
          <a:chExt cx="0" cy="0"/>
        </a:xfrm>
      </p:grpSpPr>
      <p:sp>
        <p:nvSpPr>
          <p:cNvPr id="697" name="Google Shape;697;p159"/>
          <p:cNvSpPr txBox="1"/>
          <p:nvPr/>
        </p:nvSpPr>
        <p:spPr>
          <a:xfrm flipH="1">
            <a:off x="0" y="-50"/>
            <a:ext cx="685800" cy="5143500"/>
          </a:xfrm>
          <a:prstGeom prst="rect">
            <a:avLst/>
          </a:prstGeom>
          <a:solidFill>
            <a:schemeClr val="accent6"/>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98" name="Google Shape;698;p15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699" name="Google Shape;699;p159"/>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700" name="Google Shape;700;p159"/>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701" name="Google Shape;701;p159"/>
          <p:cNvSpPr txBox="1"/>
          <p:nvPr/>
        </p:nvSpPr>
        <p:spPr>
          <a:xfrm rot="-5400000">
            <a:off x="-1287450" y="2750975"/>
            <a:ext cx="32607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Barlow Condensed SemiBold"/>
                <a:ea typeface="Barlow Condensed SemiBold"/>
                <a:cs typeface="Barlow Condensed SemiBold"/>
                <a:sym typeface="Barlow Condensed SemiBold"/>
              </a:rPr>
              <a:t>MATCHING-MEMORY:</a:t>
            </a:r>
            <a:endParaRPr b="0" i="0" sz="2000" u="none" cap="none" strike="noStrike">
              <a:solidFill>
                <a:schemeClr val="dk1"/>
              </a:solidFill>
              <a:latin typeface="Barlow Condensed SemiBold"/>
              <a:ea typeface="Barlow Condensed SemiBold"/>
              <a:cs typeface="Barlow Condensed SemiBold"/>
              <a:sym typeface="Barlow Condensed SemiBold"/>
            </a:endParaRPr>
          </a:p>
        </p:txBody>
      </p:sp>
      <p:grpSp>
        <p:nvGrpSpPr>
          <p:cNvPr id="702" name="Google Shape;702;p159"/>
          <p:cNvGrpSpPr/>
          <p:nvPr/>
        </p:nvGrpSpPr>
        <p:grpSpPr>
          <a:xfrm>
            <a:off x="8201320" y="134557"/>
            <a:ext cx="654900" cy="645309"/>
            <a:chOff x="9160533" y="57582"/>
            <a:chExt cx="654900" cy="645309"/>
          </a:xfrm>
        </p:grpSpPr>
        <p:sp>
          <p:nvSpPr>
            <p:cNvPr id="703" name="Google Shape;703;p159"/>
            <p:cNvSpPr/>
            <p:nvPr/>
          </p:nvSpPr>
          <p:spPr>
            <a:xfrm flipH="1" rot="5403199">
              <a:off x="9165633" y="53086"/>
              <a:ext cx="644700" cy="6543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704" name="Google Shape;704;p159"/>
            <p:cNvCxnSpPr>
              <a:endCxn id="703" idx="0"/>
            </p:cNvCxnSpPr>
            <p:nvPr/>
          </p:nvCxnSpPr>
          <p:spPr>
            <a:xfrm>
              <a:off x="9478533" y="60140"/>
              <a:ext cx="336600" cy="320400"/>
            </a:xfrm>
            <a:prstGeom prst="curvedConnector3">
              <a:avLst>
                <a:gd fmla="val 374188" name="adj1"/>
              </a:avLst>
            </a:prstGeom>
            <a:noFill/>
            <a:ln cap="flat" cmpd="sng" w="28575">
              <a:solidFill>
                <a:schemeClr val="accent6"/>
              </a:solidFill>
              <a:prstDash val="solid"/>
              <a:round/>
              <a:headEnd len="sm" w="sm" type="none"/>
              <a:tailEnd len="med" w="med" type="oval"/>
            </a:ln>
          </p:spPr>
        </p:cxnSp>
      </p:grpSp>
      <p:sp>
        <p:nvSpPr>
          <p:cNvPr id="705" name="Google Shape;705;p159"/>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tching/Memory 2">
  <p:cSld name="TITLE_1_1_1_2_1_2_1_1_1_1_1_1_2_1_1">
    <p:bg>
      <p:bgPr>
        <a:solidFill>
          <a:schemeClr val="lt2"/>
        </a:solidFill>
      </p:bgPr>
    </p:bg>
    <p:spTree>
      <p:nvGrpSpPr>
        <p:cNvPr id="706" name="Shape 706"/>
        <p:cNvGrpSpPr/>
        <p:nvPr/>
      </p:nvGrpSpPr>
      <p:grpSpPr>
        <a:xfrm>
          <a:off x="0" y="0"/>
          <a:ext cx="0" cy="0"/>
          <a:chOff x="0" y="0"/>
          <a:chExt cx="0" cy="0"/>
        </a:xfrm>
      </p:grpSpPr>
      <p:sp>
        <p:nvSpPr>
          <p:cNvPr id="707" name="Google Shape;707;p16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708" name="Google Shape;708;p160"/>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709" name="Google Shape;709;p160"/>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grpSp>
        <p:nvGrpSpPr>
          <p:cNvPr id="710" name="Google Shape;710;p160"/>
          <p:cNvGrpSpPr/>
          <p:nvPr/>
        </p:nvGrpSpPr>
        <p:grpSpPr>
          <a:xfrm>
            <a:off x="8201320" y="210757"/>
            <a:ext cx="654900" cy="645309"/>
            <a:chOff x="9160533" y="57582"/>
            <a:chExt cx="654900" cy="645309"/>
          </a:xfrm>
        </p:grpSpPr>
        <p:sp>
          <p:nvSpPr>
            <p:cNvPr id="711" name="Google Shape;711;p160"/>
            <p:cNvSpPr/>
            <p:nvPr/>
          </p:nvSpPr>
          <p:spPr>
            <a:xfrm flipH="1" rot="5403199">
              <a:off x="9165633" y="53086"/>
              <a:ext cx="644700" cy="6543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712" name="Google Shape;712;p160"/>
            <p:cNvCxnSpPr>
              <a:endCxn id="711" idx="0"/>
            </p:cNvCxnSpPr>
            <p:nvPr/>
          </p:nvCxnSpPr>
          <p:spPr>
            <a:xfrm>
              <a:off x="9478533" y="60140"/>
              <a:ext cx="336600" cy="320400"/>
            </a:xfrm>
            <a:prstGeom prst="curvedConnector3">
              <a:avLst>
                <a:gd fmla="val 374188" name="adj1"/>
              </a:avLst>
            </a:prstGeom>
            <a:noFill/>
            <a:ln cap="flat" cmpd="sng" w="28575">
              <a:solidFill>
                <a:schemeClr val="accent6"/>
              </a:solidFill>
              <a:prstDash val="solid"/>
              <a:round/>
              <a:headEnd len="sm" w="sm" type="none"/>
              <a:tailEnd len="med" w="med" type="oval"/>
            </a:ln>
          </p:spPr>
        </p:cxnSp>
      </p:grpSp>
      <p:sp>
        <p:nvSpPr>
          <p:cNvPr id="713" name="Google Shape;713;p160"/>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714" name="Google Shape;714;p160"/>
          <p:cNvSpPr txBox="1"/>
          <p:nvPr/>
        </p:nvSpPr>
        <p:spPr>
          <a:xfrm flipH="1" rot="5400000">
            <a:off x="4518200" y="-4518050"/>
            <a:ext cx="108900" cy="9145500"/>
          </a:xfrm>
          <a:prstGeom prst="rect">
            <a:avLst/>
          </a:prstGeom>
          <a:solidFill>
            <a:schemeClr val="accent6"/>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15" name="Google Shape;715;p160"/>
          <p:cNvSpPr txBox="1"/>
          <p:nvPr/>
        </p:nvSpPr>
        <p:spPr>
          <a:xfrm>
            <a:off x="457200" y="312925"/>
            <a:ext cx="25932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MATCHING-MEMORY:</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716" name="Google Shape;716;p160"/>
          <p:cNvSpPr txBox="1"/>
          <p:nvPr>
            <p:ph type="ctrTitle"/>
          </p:nvPr>
        </p:nvSpPr>
        <p:spPr>
          <a:xfrm>
            <a:off x="2970775" y="338325"/>
            <a:ext cx="46398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717" name="Google Shape;717;p160"/>
          <p:cNvSpPr txBox="1"/>
          <p:nvPr/>
        </p:nvSpPr>
        <p:spPr>
          <a:xfrm flipH="1" rot="5400000">
            <a:off x="-2414600" y="2454925"/>
            <a:ext cx="5100000" cy="282900"/>
          </a:xfrm>
          <a:prstGeom prst="rect">
            <a:avLst/>
          </a:prstGeom>
          <a:solidFill>
            <a:schemeClr val="accent6"/>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d Practice">
  <p:cSld name="TITLE_1_1_1_2_1_2_1_1_1_1_1_1_1">
    <p:bg>
      <p:bgPr>
        <a:solidFill>
          <a:schemeClr val="lt2"/>
        </a:solidFill>
      </p:bgPr>
    </p:bg>
    <p:spTree>
      <p:nvGrpSpPr>
        <p:cNvPr id="718" name="Shape 718"/>
        <p:cNvGrpSpPr/>
        <p:nvPr/>
      </p:nvGrpSpPr>
      <p:grpSpPr>
        <a:xfrm>
          <a:off x="0" y="0"/>
          <a:ext cx="0" cy="0"/>
          <a:chOff x="0" y="0"/>
          <a:chExt cx="0" cy="0"/>
        </a:xfrm>
      </p:grpSpPr>
      <p:sp>
        <p:nvSpPr>
          <p:cNvPr id="719" name="Google Shape;719;p161"/>
          <p:cNvSpPr txBox="1"/>
          <p:nvPr/>
        </p:nvSpPr>
        <p:spPr>
          <a:xfrm flipH="1">
            <a:off x="0" y="-50"/>
            <a:ext cx="685800" cy="5143500"/>
          </a:xfrm>
          <a:prstGeom prst="rect">
            <a:avLst/>
          </a:prstGeom>
          <a:solidFill>
            <a:schemeClr val="accent4"/>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chemeClr val="accent4"/>
              </a:solidFill>
              <a:latin typeface="Proxima Nova"/>
              <a:ea typeface="Proxima Nova"/>
              <a:cs typeface="Proxima Nova"/>
              <a:sym typeface="Proxima Nova"/>
            </a:endParaRPr>
          </a:p>
        </p:txBody>
      </p:sp>
      <p:sp>
        <p:nvSpPr>
          <p:cNvPr id="720" name="Google Shape;720;p16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721" name="Google Shape;721;p161"/>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722" name="Google Shape;722;p161"/>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723" name="Google Shape;723;p161"/>
          <p:cNvSpPr txBox="1"/>
          <p:nvPr/>
        </p:nvSpPr>
        <p:spPr>
          <a:xfrm rot="-5400000">
            <a:off x="-1287450" y="2750975"/>
            <a:ext cx="32607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Barlow Condensed SemiBold"/>
                <a:ea typeface="Barlow Condensed SemiBold"/>
                <a:cs typeface="Barlow Condensed SemiBold"/>
                <a:sym typeface="Barlow Condensed SemiBold"/>
              </a:rPr>
              <a:t>GUIDED PRACTICE:</a:t>
            </a:r>
            <a:endParaRPr b="0" i="0" sz="2000" u="none" cap="none" strike="noStrike">
              <a:solidFill>
                <a:schemeClr val="dk1"/>
              </a:solidFill>
              <a:latin typeface="Barlow Condensed SemiBold"/>
              <a:ea typeface="Barlow Condensed SemiBold"/>
              <a:cs typeface="Barlow Condensed SemiBold"/>
              <a:sym typeface="Barlow Condensed SemiBold"/>
            </a:endParaRPr>
          </a:p>
        </p:txBody>
      </p:sp>
      <p:grpSp>
        <p:nvGrpSpPr>
          <p:cNvPr id="724" name="Google Shape;724;p161"/>
          <p:cNvGrpSpPr/>
          <p:nvPr/>
        </p:nvGrpSpPr>
        <p:grpSpPr>
          <a:xfrm>
            <a:off x="8201320" y="134557"/>
            <a:ext cx="654900" cy="645309"/>
            <a:chOff x="9160533" y="57582"/>
            <a:chExt cx="654900" cy="645309"/>
          </a:xfrm>
        </p:grpSpPr>
        <p:sp>
          <p:nvSpPr>
            <p:cNvPr id="725" name="Google Shape;725;p161"/>
            <p:cNvSpPr/>
            <p:nvPr/>
          </p:nvSpPr>
          <p:spPr>
            <a:xfrm flipH="1" rot="5403199">
              <a:off x="9165633" y="53086"/>
              <a:ext cx="644700" cy="6543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726" name="Google Shape;726;p161"/>
            <p:cNvCxnSpPr>
              <a:endCxn id="725" idx="0"/>
            </p:cNvCxnSpPr>
            <p:nvPr/>
          </p:nvCxnSpPr>
          <p:spPr>
            <a:xfrm>
              <a:off x="9478533" y="60140"/>
              <a:ext cx="336600" cy="320400"/>
            </a:xfrm>
            <a:prstGeom prst="curvedConnector3">
              <a:avLst>
                <a:gd fmla="val 374188" name="adj1"/>
              </a:avLst>
            </a:prstGeom>
            <a:noFill/>
            <a:ln cap="flat" cmpd="sng" w="28575">
              <a:solidFill>
                <a:schemeClr val="accent4"/>
              </a:solidFill>
              <a:prstDash val="solid"/>
              <a:round/>
              <a:headEnd len="sm" w="sm" type="none"/>
              <a:tailEnd len="med" w="med" type="oval"/>
            </a:ln>
          </p:spPr>
        </p:cxnSp>
      </p:grpSp>
      <p:sp>
        <p:nvSpPr>
          <p:cNvPr id="727" name="Google Shape;727;p161"/>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d Practice 2">
  <p:cSld name="TITLE_1_1_1_2_1_2_1_1_1_1_1_1_1_1">
    <p:bg>
      <p:bgPr>
        <a:solidFill>
          <a:schemeClr val="lt2"/>
        </a:solidFill>
      </p:bgPr>
    </p:bg>
    <p:spTree>
      <p:nvGrpSpPr>
        <p:cNvPr id="728" name="Shape 728"/>
        <p:cNvGrpSpPr/>
        <p:nvPr/>
      </p:nvGrpSpPr>
      <p:grpSpPr>
        <a:xfrm>
          <a:off x="0" y="0"/>
          <a:ext cx="0" cy="0"/>
          <a:chOff x="0" y="0"/>
          <a:chExt cx="0" cy="0"/>
        </a:xfrm>
      </p:grpSpPr>
      <p:sp>
        <p:nvSpPr>
          <p:cNvPr id="729" name="Google Shape;729;p16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730" name="Google Shape;730;p162"/>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731" name="Google Shape;731;p162"/>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grpSp>
        <p:nvGrpSpPr>
          <p:cNvPr id="732" name="Google Shape;732;p162"/>
          <p:cNvGrpSpPr/>
          <p:nvPr/>
        </p:nvGrpSpPr>
        <p:grpSpPr>
          <a:xfrm>
            <a:off x="8201320" y="210757"/>
            <a:ext cx="654900" cy="645309"/>
            <a:chOff x="9160533" y="57582"/>
            <a:chExt cx="654900" cy="645309"/>
          </a:xfrm>
        </p:grpSpPr>
        <p:sp>
          <p:nvSpPr>
            <p:cNvPr id="733" name="Google Shape;733;p162"/>
            <p:cNvSpPr/>
            <p:nvPr/>
          </p:nvSpPr>
          <p:spPr>
            <a:xfrm flipH="1" rot="5403199">
              <a:off x="9165633" y="53086"/>
              <a:ext cx="644700" cy="6543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734" name="Google Shape;734;p162"/>
            <p:cNvCxnSpPr>
              <a:endCxn id="733" idx="0"/>
            </p:cNvCxnSpPr>
            <p:nvPr/>
          </p:nvCxnSpPr>
          <p:spPr>
            <a:xfrm>
              <a:off x="9478533" y="60140"/>
              <a:ext cx="336600" cy="320400"/>
            </a:xfrm>
            <a:prstGeom prst="curvedConnector3">
              <a:avLst>
                <a:gd fmla="val 374188" name="adj1"/>
              </a:avLst>
            </a:prstGeom>
            <a:noFill/>
            <a:ln cap="flat" cmpd="sng" w="28575">
              <a:solidFill>
                <a:schemeClr val="accent4"/>
              </a:solidFill>
              <a:prstDash val="solid"/>
              <a:round/>
              <a:headEnd len="sm" w="sm" type="none"/>
              <a:tailEnd len="med" w="med" type="oval"/>
            </a:ln>
          </p:spPr>
        </p:cxnSp>
      </p:grpSp>
      <p:sp>
        <p:nvSpPr>
          <p:cNvPr id="735" name="Google Shape;735;p162"/>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736" name="Google Shape;736;p162"/>
          <p:cNvSpPr txBox="1"/>
          <p:nvPr/>
        </p:nvSpPr>
        <p:spPr>
          <a:xfrm flipH="1" rot="5400000">
            <a:off x="4518200" y="-4518050"/>
            <a:ext cx="108900" cy="9145500"/>
          </a:xfrm>
          <a:prstGeom prst="rect">
            <a:avLst/>
          </a:prstGeom>
          <a:solidFill>
            <a:schemeClr val="accent4"/>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37" name="Google Shape;737;p162"/>
          <p:cNvSpPr txBox="1"/>
          <p:nvPr/>
        </p:nvSpPr>
        <p:spPr>
          <a:xfrm>
            <a:off x="457200" y="312925"/>
            <a:ext cx="2261700" cy="861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GUIDED PRACTICE:</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738" name="Google Shape;738;p162"/>
          <p:cNvSpPr txBox="1"/>
          <p:nvPr>
            <p:ph type="ctrTitle"/>
          </p:nvPr>
        </p:nvSpPr>
        <p:spPr>
          <a:xfrm>
            <a:off x="2765300" y="338325"/>
            <a:ext cx="50046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739" name="Google Shape;739;p162"/>
          <p:cNvSpPr txBox="1"/>
          <p:nvPr/>
        </p:nvSpPr>
        <p:spPr>
          <a:xfrm flipH="1" rot="5400000">
            <a:off x="-2414600" y="2454925"/>
            <a:ext cx="5100000" cy="282900"/>
          </a:xfrm>
          <a:prstGeom prst="rect">
            <a:avLst/>
          </a:prstGeom>
          <a:solidFill>
            <a:schemeClr val="accent4"/>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up Exercise">
  <p:cSld name="TITLE_1_1_1_2_1_1">
    <p:bg>
      <p:bgPr>
        <a:solidFill>
          <a:schemeClr val="dk1"/>
        </a:solidFill>
      </p:bgPr>
    </p:bg>
    <p:spTree>
      <p:nvGrpSpPr>
        <p:cNvPr id="740" name="Shape 740"/>
        <p:cNvGrpSpPr/>
        <p:nvPr/>
      </p:nvGrpSpPr>
      <p:grpSpPr>
        <a:xfrm>
          <a:off x="0" y="0"/>
          <a:ext cx="0" cy="0"/>
          <a:chOff x="0" y="0"/>
          <a:chExt cx="0" cy="0"/>
        </a:xfrm>
      </p:grpSpPr>
      <p:sp>
        <p:nvSpPr>
          <p:cNvPr id="741" name="Google Shape;741;p163"/>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63"/>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43" name="Google Shape;743;p16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744" name="Google Shape;744;p163"/>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Proxima Nova"/>
                <a:ea typeface="Proxima Nova"/>
                <a:cs typeface="Proxima Nova"/>
                <a:sym typeface="Proxima Nova"/>
              </a:rPr>
              <a:t>© 2024 General Assembly</a:t>
            </a:r>
            <a:endParaRPr b="0" i="0" sz="600" u="none" cap="none" strike="noStrike">
              <a:solidFill>
                <a:srgbClr val="666666"/>
              </a:solidFill>
              <a:latin typeface="Proxima Nova"/>
              <a:ea typeface="Proxima Nova"/>
              <a:cs typeface="Proxima Nova"/>
              <a:sym typeface="Proxima Nova"/>
            </a:endParaRPr>
          </a:p>
        </p:txBody>
      </p:sp>
      <p:pic>
        <p:nvPicPr>
          <p:cNvPr descr="GA-Cog-900.png" id="745" name="Google Shape;745;p163"/>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746" name="Google Shape;746;p163"/>
          <p:cNvSpPr txBox="1"/>
          <p:nvPr>
            <p:ph type="ctrTitle"/>
          </p:nvPr>
        </p:nvSpPr>
        <p:spPr>
          <a:xfrm>
            <a:off x="1123950" y="857250"/>
            <a:ext cx="76200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47" name="Google Shape;747;p163"/>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pic>
        <p:nvPicPr>
          <p:cNvPr id="748" name="Google Shape;748;p163"/>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749" name="Google Shape;749;p163"/>
          <p:cNvSpPr txBox="1"/>
          <p:nvPr>
            <p:ph idx="2" type="subTitle"/>
          </p:nvPr>
        </p:nvSpPr>
        <p:spPr>
          <a:xfrm>
            <a:off x="6677025" y="1600200"/>
            <a:ext cx="809700" cy="1722000"/>
          </a:xfrm>
          <a:prstGeom prst="rect">
            <a:avLst/>
          </a:prstGeom>
          <a:noFill/>
          <a:ln>
            <a:noFill/>
          </a:ln>
        </p:spPr>
        <p:txBody>
          <a:bodyPr anchorCtr="0" anchor="ctr" bIns="0" lIns="0" spcFirstLastPara="1" rIns="0" wrap="square" tIns="0">
            <a:noAutofit/>
          </a:bodyPr>
          <a:lstStyle>
            <a:lvl1pPr lvl="0" algn="ctr">
              <a:lnSpc>
                <a:spcPct val="115000"/>
              </a:lnSpc>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algn="l">
              <a:lnSpc>
                <a:spcPct val="115000"/>
              </a:lnSpc>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750" name="Google Shape;750;p163"/>
          <p:cNvSpPr txBox="1"/>
          <p:nvPr/>
        </p:nvSpPr>
        <p:spPr>
          <a:xfrm>
            <a:off x="1143000" y="581025"/>
            <a:ext cx="55341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Barlow Condensed SemiBold"/>
                <a:ea typeface="Barlow Condensed SemiBold"/>
                <a:cs typeface="Barlow Condensed SemiBold"/>
                <a:sym typeface="Barlow Condensed SemiBold"/>
              </a:rPr>
              <a:t>GROUP EXERCISE:</a:t>
            </a:r>
            <a:endParaRPr b="0" i="0" sz="1200" u="none" cap="none" strike="noStrike">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up Exercise 1">
  <p:cSld name="TITLE_1_1_1_2_1_1_2">
    <p:bg>
      <p:bgPr>
        <a:solidFill>
          <a:schemeClr val="dk1"/>
        </a:solidFill>
      </p:bgPr>
    </p:bg>
    <p:spTree>
      <p:nvGrpSpPr>
        <p:cNvPr id="751" name="Shape 751"/>
        <p:cNvGrpSpPr/>
        <p:nvPr/>
      </p:nvGrpSpPr>
      <p:grpSpPr>
        <a:xfrm>
          <a:off x="0" y="0"/>
          <a:ext cx="0" cy="0"/>
          <a:chOff x="0" y="0"/>
          <a:chExt cx="0" cy="0"/>
        </a:xfrm>
      </p:grpSpPr>
      <p:sp>
        <p:nvSpPr>
          <p:cNvPr id="752" name="Google Shape;752;p164"/>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64"/>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54" name="Google Shape;754;p16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755" name="Google Shape;755;p164"/>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Proxima Nova"/>
                <a:ea typeface="Proxima Nova"/>
                <a:cs typeface="Proxima Nova"/>
                <a:sym typeface="Proxima Nova"/>
              </a:rPr>
              <a:t>© 2024 General Assembly</a:t>
            </a:r>
            <a:endParaRPr b="0" i="0" sz="600" u="none" cap="none" strike="noStrike">
              <a:solidFill>
                <a:srgbClr val="666666"/>
              </a:solidFill>
              <a:latin typeface="Proxima Nova"/>
              <a:ea typeface="Proxima Nova"/>
              <a:cs typeface="Proxima Nova"/>
              <a:sym typeface="Proxima Nova"/>
            </a:endParaRPr>
          </a:p>
        </p:txBody>
      </p:sp>
      <p:pic>
        <p:nvPicPr>
          <p:cNvPr descr="GA-Cog-900.png" id="756" name="Google Shape;756;p164"/>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757" name="Google Shape;757;p164"/>
          <p:cNvSpPr txBox="1"/>
          <p:nvPr>
            <p:ph type="ctrTitle"/>
          </p:nvPr>
        </p:nvSpPr>
        <p:spPr>
          <a:xfrm>
            <a:off x="1123950" y="857250"/>
            <a:ext cx="76200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758" name="Google Shape;758;p164"/>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pic>
        <p:nvPicPr>
          <p:cNvPr id="759" name="Google Shape;759;p164"/>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760" name="Google Shape;760;p164"/>
          <p:cNvSpPr txBox="1"/>
          <p:nvPr>
            <p:ph idx="2" type="subTitle"/>
          </p:nvPr>
        </p:nvSpPr>
        <p:spPr>
          <a:xfrm>
            <a:off x="6677025" y="1600200"/>
            <a:ext cx="809700" cy="1722000"/>
          </a:xfrm>
          <a:prstGeom prst="rect">
            <a:avLst/>
          </a:prstGeom>
          <a:noFill/>
          <a:ln>
            <a:noFill/>
          </a:ln>
        </p:spPr>
        <p:txBody>
          <a:bodyPr anchorCtr="0" anchor="ctr" bIns="0" lIns="0" spcFirstLastPara="1" rIns="0" wrap="square" tIns="0">
            <a:noAutofit/>
          </a:bodyPr>
          <a:lstStyle>
            <a:lvl1pPr lvl="0" algn="ctr">
              <a:lnSpc>
                <a:spcPct val="115000"/>
              </a:lnSpc>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algn="l">
              <a:lnSpc>
                <a:spcPct val="115000"/>
              </a:lnSpc>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761" name="Google Shape;761;p164"/>
          <p:cNvSpPr txBox="1"/>
          <p:nvPr/>
        </p:nvSpPr>
        <p:spPr>
          <a:xfrm rot="-5400000">
            <a:off x="-1817400" y="2010875"/>
            <a:ext cx="43206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Barlow Condensed SemiBold"/>
                <a:ea typeface="Barlow Condensed SemiBold"/>
                <a:cs typeface="Barlow Condensed SemiBold"/>
                <a:sym typeface="Barlow Condensed SemiBold"/>
              </a:rPr>
              <a:t>GROUP EXERCISE:</a:t>
            </a:r>
            <a:endParaRPr b="0" i="0" sz="2000" u="none" cap="none" strike="noStrike">
              <a:solidFill>
                <a:schemeClr val="dk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up Exercise 2">
  <p:cSld name="TITLE_1_1_1_2_1_1_2_1">
    <p:bg>
      <p:bgPr>
        <a:solidFill>
          <a:schemeClr val="dk1"/>
        </a:solidFill>
      </p:bgPr>
    </p:bg>
    <p:spTree>
      <p:nvGrpSpPr>
        <p:cNvPr id="762" name="Shape 762"/>
        <p:cNvGrpSpPr/>
        <p:nvPr/>
      </p:nvGrpSpPr>
      <p:grpSpPr>
        <a:xfrm>
          <a:off x="0" y="0"/>
          <a:ext cx="0" cy="0"/>
          <a:chOff x="0" y="0"/>
          <a:chExt cx="0" cy="0"/>
        </a:xfrm>
      </p:grpSpPr>
      <p:sp>
        <p:nvSpPr>
          <p:cNvPr id="763" name="Google Shape;763;p165"/>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65"/>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65" name="Google Shape;765;p16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766" name="Google Shape;766;p165"/>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Proxima Nova"/>
                <a:ea typeface="Proxima Nova"/>
                <a:cs typeface="Proxima Nova"/>
                <a:sym typeface="Proxima Nova"/>
              </a:rPr>
              <a:t>© 2024 General Assembly</a:t>
            </a:r>
            <a:endParaRPr b="0" i="0" sz="600" u="none" cap="none" strike="noStrike">
              <a:solidFill>
                <a:srgbClr val="666666"/>
              </a:solidFill>
              <a:latin typeface="Proxima Nova"/>
              <a:ea typeface="Proxima Nova"/>
              <a:cs typeface="Proxima Nova"/>
              <a:sym typeface="Proxima Nova"/>
            </a:endParaRPr>
          </a:p>
        </p:txBody>
      </p:sp>
      <p:pic>
        <p:nvPicPr>
          <p:cNvPr descr="GA-Cog-900.png" id="767" name="Google Shape;767;p165"/>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768" name="Google Shape;768;p165"/>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sp>
        <p:nvSpPr>
          <p:cNvPr id="769" name="Google Shape;769;p165"/>
          <p:cNvSpPr txBox="1"/>
          <p:nvPr/>
        </p:nvSpPr>
        <p:spPr>
          <a:xfrm rot="-5400000">
            <a:off x="-459962" y="3384425"/>
            <a:ext cx="15735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Barlow Condensed SemiBold"/>
                <a:ea typeface="Barlow Condensed SemiBold"/>
                <a:cs typeface="Barlow Condensed SemiBold"/>
                <a:sym typeface="Barlow Condensed SemiBold"/>
              </a:rPr>
              <a:t>GROUP EXERCISE:</a:t>
            </a:r>
            <a:endParaRPr b="0" i="0" sz="2000" u="none" cap="none" strike="noStrike">
              <a:solidFill>
                <a:schemeClr val="dk1"/>
              </a:solidFill>
              <a:latin typeface="Barlow Condensed SemiBold"/>
              <a:ea typeface="Barlow Condensed SemiBold"/>
              <a:cs typeface="Barlow Condensed SemiBold"/>
              <a:sym typeface="Barlow Condensed SemiBold"/>
            </a:endParaRPr>
          </a:p>
        </p:txBody>
      </p:sp>
      <p:sp>
        <p:nvSpPr>
          <p:cNvPr id="770" name="Google Shape;770;p165"/>
          <p:cNvSpPr txBox="1"/>
          <p:nvPr>
            <p:ph type="ctrTitle"/>
          </p:nvPr>
        </p:nvSpPr>
        <p:spPr>
          <a:xfrm rot="-5400000">
            <a:off x="-938642" y="1270100"/>
            <a:ext cx="25869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None/>
              <a:defRPr b="0" sz="2000"/>
            </a:lvl1pPr>
            <a:lvl2pPr lvl="1"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grpSp>
        <p:nvGrpSpPr>
          <p:cNvPr id="771" name="Google Shape;771;p165"/>
          <p:cNvGrpSpPr/>
          <p:nvPr/>
        </p:nvGrpSpPr>
        <p:grpSpPr>
          <a:xfrm>
            <a:off x="8200808" y="134757"/>
            <a:ext cx="654900" cy="645309"/>
            <a:chOff x="8200808" y="134757"/>
            <a:chExt cx="654900" cy="645309"/>
          </a:xfrm>
        </p:grpSpPr>
        <p:sp>
          <p:nvSpPr>
            <p:cNvPr id="772" name="Google Shape;772;p165"/>
            <p:cNvSpPr/>
            <p:nvPr/>
          </p:nvSpPr>
          <p:spPr>
            <a:xfrm flipH="1" rot="5403199">
              <a:off x="8205908" y="130261"/>
              <a:ext cx="644700" cy="654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Barlow Condensed"/>
                <a:ea typeface="Barlow Condensed"/>
                <a:cs typeface="Barlow Condensed"/>
                <a:sym typeface="Barlow Condensed"/>
              </a:endParaRPr>
            </a:p>
          </p:txBody>
        </p:sp>
        <p:cxnSp>
          <p:nvCxnSpPr>
            <p:cNvPr id="773" name="Google Shape;773;p165"/>
            <p:cNvCxnSpPr>
              <a:endCxn id="772" idx="0"/>
            </p:cNvCxnSpPr>
            <p:nvPr/>
          </p:nvCxnSpPr>
          <p:spPr>
            <a:xfrm>
              <a:off x="8518808" y="137315"/>
              <a:ext cx="336600" cy="320400"/>
            </a:xfrm>
            <a:prstGeom prst="curvedConnector3">
              <a:avLst>
                <a:gd fmla="val 83442" name="adj1"/>
              </a:avLst>
            </a:prstGeom>
            <a:noFill/>
            <a:ln cap="flat" cmpd="sng" w="28575">
              <a:solidFill>
                <a:schemeClr val="accent2"/>
              </a:solidFill>
              <a:prstDash val="solid"/>
              <a:round/>
              <a:headEnd len="sm" w="sm" type="none"/>
              <a:tailEnd len="med" w="med" type="oval"/>
            </a:ln>
          </p:spPr>
        </p:cxnSp>
      </p:grpSp>
      <p:sp>
        <p:nvSpPr>
          <p:cNvPr id="774" name="Google Shape;774;p165"/>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1pPr>
            <a:lvl2pPr lvl="1"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2pPr>
            <a:lvl3pPr lvl="2"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3pPr>
            <a:lvl4pPr lvl="3"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4pPr>
            <a:lvl5pPr lvl="4"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5pPr>
            <a:lvl6pPr lvl="5"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6pPr>
            <a:lvl7pPr lvl="6"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7pPr>
            <a:lvl8pPr lvl="7"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8pPr>
            <a:lvl9pPr lvl="8" algn="l">
              <a:lnSpc>
                <a:spcPct val="115000"/>
              </a:lnSpc>
              <a:spcBef>
                <a:spcPts val="1000"/>
              </a:spcBef>
              <a:spcAft>
                <a:spcPts val="100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up Exercise 2 WH">
  <p:cSld name="TITLE_1_1_1_2_1_1_2_1_1">
    <p:bg>
      <p:bgPr>
        <a:solidFill>
          <a:schemeClr val="lt1"/>
        </a:solidFill>
      </p:bgPr>
    </p:bg>
    <p:spTree>
      <p:nvGrpSpPr>
        <p:cNvPr id="775" name="Shape 775"/>
        <p:cNvGrpSpPr/>
        <p:nvPr/>
      </p:nvGrpSpPr>
      <p:grpSpPr>
        <a:xfrm>
          <a:off x="0" y="0"/>
          <a:ext cx="0" cy="0"/>
          <a:chOff x="0" y="0"/>
          <a:chExt cx="0" cy="0"/>
        </a:xfrm>
      </p:grpSpPr>
      <p:sp>
        <p:nvSpPr>
          <p:cNvPr id="776" name="Google Shape;776;p166"/>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77" name="Google Shape;777;p16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778" name="Google Shape;778;p166"/>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779" name="Google Shape;779;p166"/>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780" name="Google Shape;780;p166"/>
          <p:cNvSpPr txBox="1"/>
          <p:nvPr/>
        </p:nvSpPr>
        <p:spPr>
          <a:xfrm rot="-5400000">
            <a:off x="-502050" y="3525850"/>
            <a:ext cx="16899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Barlow Condensed SemiBold"/>
                <a:ea typeface="Barlow Condensed SemiBold"/>
                <a:cs typeface="Barlow Condensed SemiBold"/>
                <a:sym typeface="Barlow Condensed SemiBold"/>
              </a:rPr>
              <a:t>GROUP EXERCISE:</a:t>
            </a:r>
            <a:endParaRPr b="0" i="0" sz="2000" u="none" cap="none" strike="noStrike">
              <a:solidFill>
                <a:schemeClr val="dk1"/>
              </a:solidFill>
              <a:latin typeface="Barlow Condensed SemiBold"/>
              <a:ea typeface="Barlow Condensed SemiBold"/>
              <a:cs typeface="Barlow Condensed SemiBold"/>
              <a:sym typeface="Barlow Condensed SemiBold"/>
            </a:endParaRPr>
          </a:p>
        </p:txBody>
      </p:sp>
      <p:grpSp>
        <p:nvGrpSpPr>
          <p:cNvPr id="781" name="Google Shape;781;p166"/>
          <p:cNvGrpSpPr/>
          <p:nvPr/>
        </p:nvGrpSpPr>
        <p:grpSpPr>
          <a:xfrm>
            <a:off x="8200808" y="134757"/>
            <a:ext cx="654900" cy="645309"/>
            <a:chOff x="8200808" y="134757"/>
            <a:chExt cx="654900" cy="645309"/>
          </a:xfrm>
        </p:grpSpPr>
        <p:sp>
          <p:nvSpPr>
            <p:cNvPr id="782" name="Google Shape;782;p166"/>
            <p:cNvSpPr/>
            <p:nvPr/>
          </p:nvSpPr>
          <p:spPr>
            <a:xfrm flipH="1" rot="5403199">
              <a:off x="8205908" y="130261"/>
              <a:ext cx="644700" cy="654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Barlow Condensed"/>
                <a:ea typeface="Barlow Condensed"/>
                <a:cs typeface="Barlow Condensed"/>
                <a:sym typeface="Barlow Condensed"/>
              </a:endParaRPr>
            </a:p>
          </p:txBody>
        </p:sp>
        <p:cxnSp>
          <p:nvCxnSpPr>
            <p:cNvPr id="783" name="Google Shape;783;p166"/>
            <p:cNvCxnSpPr>
              <a:endCxn id="782" idx="0"/>
            </p:cNvCxnSpPr>
            <p:nvPr/>
          </p:nvCxnSpPr>
          <p:spPr>
            <a:xfrm>
              <a:off x="8518808" y="137315"/>
              <a:ext cx="336600" cy="320400"/>
            </a:xfrm>
            <a:prstGeom prst="curvedConnector3">
              <a:avLst>
                <a:gd fmla="val 83442" name="adj1"/>
              </a:avLst>
            </a:prstGeom>
            <a:noFill/>
            <a:ln cap="flat" cmpd="sng" w="28575">
              <a:solidFill>
                <a:schemeClr val="accent2"/>
              </a:solidFill>
              <a:prstDash val="solid"/>
              <a:round/>
              <a:headEnd len="sm" w="sm" type="none"/>
              <a:tailEnd len="med" w="med" type="oval"/>
            </a:ln>
          </p:spPr>
        </p:cxnSp>
      </p:grpSp>
      <p:sp>
        <p:nvSpPr>
          <p:cNvPr id="784" name="Google Shape;784;p166"/>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ink-Pair-Share">
  <p:cSld name="TITLE_1_1_1_2_1_1_2_1_1_1">
    <p:bg>
      <p:bgPr>
        <a:solidFill>
          <a:schemeClr val="lt2"/>
        </a:solidFill>
      </p:bgPr>
    </p:bg>
    <p:spTree>
      <p:nvGrpSpPr>
        <p:cNvPr id="785" name="Shape 785"/>
        <p:cNvGrpSpPr/>
        <p:nvPr/>
      </p:nvGrpSpPr>
      <p:grpSpPr>
        <a:xfrm>
          <a:off x="0" y="0"/>
          <a:ext cx="0" cy="0"/>
          <a:chOff x="0" y="0"/>
          <a:chExt cx="0" cy="0"/>
        </a:xfrm>
      </p:grpSpPr>
      <p:sp>
        <p:nvSpPr>
          <p:cNvPr id="786" name="Google Shape;786;p167"/>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87" name="Google Shape;787;p16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788" name="Google Shape;788;p167"/>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789" name="Google Shape;789;p167"/>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790" name="Google Shape;790;p167"/>
          <p:cNvSpPr txBox="1"/>
          <p:nvPr/>
        </p:nvSpPr>
        <p:spPr>
          <a:xfrm rot="-5400000">
            <a:off x="-703350" y="3324550"/>
            <a:ext cx="20925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Barlow Condensed SemiBold"/>
                <a:ea typeface="Barlow Condensed SemiBold"/>
                <a:cs typeface="Barlow Condensed SemiBold"/>
                <a:sym typeface="Barlow Condensed SemiBold"/>
              </a:rPr>
              <a:t>THINK-PAIR-SHARE:</a:t>
            </a:r>
            <a:endParaRPr b="0" i="0" sz="2000" u="none" cap="none" strike="noStrike">
              <a:solidFill>
                <a:schemeClr val="dk1"/>
              </a:solidFill>
              <a:latin typeface="Barlow Condensed SemiBold"/>
              <a:ea typeface="Barlow Condensed SemiBold"/>
              <a:cs typeface="Barlow Condensed SemiBold"/>
              <a:sym typeface="Barlow Condensed SemiBold"/>
            </a:endParaRPr>
          </a:p>
        </p:txBody>
      </p:sp>
      <p:grpSp>
        <p:nvGrpSpPr>
          <p:cNvPr id="791" name="Google Shape;791;p167"/>
          <p:cNvGrpSpPr/>
          <p:nvPr/>
        </p:nvGrpSpPr>
        <p:grpSpPr>
          <a:xfrm>
            <a:off x="8200808" y="134757"/>
            <a:ext cx="654900" cy="645309"/>
            <a:chOff x="8200808" y="134757"/>
            <a:chExt cx="654900" cy="645309"/>
          </a:xfrm>
        </p:grpSpPr>
        <p:sp>
          <p:nvSpPr>
            <p:cNvPr id="792" name="Google Shape;792;p167"/>
            <p:cNvSpPr/>
            <p:nvPr/>
          </p:nvSpPr>
          <p:spPr>
            <a:xfrm flipH="1" rot="5403199">
              <a:off x="8205908" y="130261"/>
              <a:ext cx="644700" cy="6543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Barlow Condensed"/>
                <a:ea typeface="Barlow Condensed"/>
                <a:cs typeface="Barlow Condensed"/>
                <a:sym typeface="Barlow Condensed"/>
              </a:endParaRPr>
            </a:p>
          </p:txBody>
        </p:sp>
        <p:cxnSp>
          <p:nvCxnSpPr>
            <p:cNvPr id="793" name="Google Shape;793;p167"/>
            <p:cNvCxnSpPr>
              <a:endCxn id="792" idx="0"/>
            </p:cNvCxnSpPr>
            <p:nvPr/>
          </p:nvCxnSpPr>
          <p:spPr>
            <a:xfrm>
              <a:off x="8518808" y="137315"/>
              <a:ext cx="336600" cy="320400"/>
            </a:xfrm>
            <a:prstGeom prst="curvedConnector3">
              <a:avLst>
                <a:gd fmla="val 83442" name="adj1"/>
              </a:avLst>
            </a:prstGeom>
            <a:noFill/>
            <a:ln cap="flat" cmpd="sng" w="28575">
              <a:solidFill>
                <a:schemeClr val="accent3"/>
              </a:solidFill>
              <a:prstDash val="solid"/>
              <a:round/>
              <a:headEnd len="sm" w="sm" type="none"/>
              <a:tailEnd len="med" w="med" type="oval"/>
            </a:ln>
          </p:spPr>
        </p:cxnSp>
      </p:grpSp>
      <p:sp>
        <p:nvSpPr>
          <p:cNvPr id="794" name="Google Shape;794;p167"/>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ink-Pair-Share 2">
  <p:cSld name="TITLE_1_1_1_2_1_1_2_1_1_1_1">
    <p:bg>
      <p:bgPr>
        <a:solidFill>
          <a:schemeClr val="lt2"/>
        </a:solidFill>
      </p:bgPr>
    </p:bg>
    <p:spTree>
      <p:nvGrpSpPr>
        <p:cNvPr id="795" name="Shape 795"/>
        <p:cNvGrpSpPr/>
        <p:nvPr/>
      </p:nvGrpSpPr>
      <p:grpSpPr>
        <a:xfrm>
          <a:off x="0" y="0"/>
          <a:ext cx="0" cy="0"/>
          <a:chOff x="0" y="0"/>
          <a:chExt cx="0" cy="0"/>
        </a:xfrm>
      </p:grpSpPr>
      <p:sp>
        <p:nvSpPr>
          <p:cNvPr id="796" name="Google Shape;796;p16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797" name="Google Shape;797;p168"/>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798" name="Google Shape;798;p168"/>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grpSp>
        <p:nvGrpSpPr>
          <p:cNvPr id="799" name="Google Shape;799;p168"/>
          <p:cNvGrpSpPr/>
          <p:nvPr/>
        </p:nvGrpSpPr>
        <p:grpSpPr>
          <a:xfrm>
            <a:off x="8200808" y="210957"/>
            <a:ext cx="654900" cy="645309"/>
            <a:chOff x="8200808" y="134757"/>
            <a:chExt cx="654900" cy="645309"/>
          </a:xfrm>
        </p:grpSpPr>
        <p:sp>
          <p:nvSpPr>
            <p:cNvPr id="800" name="Google Shape;800;p168"/>
            <p:cNvSpPr/>
            <p:nvPr/>
          </p:nvSpPr>
          <p:spPr>
            <a:xfrm flipH="1" rot="5403199">
              <a:off x="8205908" y="130261"/>
              <a:ext cx="644700" cy="6543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Barlow Condensed"/>
                <a:ea typeface="Barlow Condensed"/>
                <a:cs typeface="Barlow Condensed"/>
                <a:sym typeface="Barlow Condensed"/>
              </a:endParaRPr>
            </a:p>
          </p:txBody>
        </p:sp>
        <p:cxnSp>
          <p:nvCxnSpPr>
            <p:cNvPr id="801" name="Google Shape;801;p168"/>
            <p:cNvCxnSpPr>
              <a:endCxn id="800" idx="0"/>
            </p:cNvCxnSpPr>
            <p:nvPr/>
          </p:nvCxnSpPr>
          <p:spPr>
            <a:xfrm>
              <a:off x="8518808" y="137315"/>
              <a:ext cx="336600" cy="320400"/>
            </a:xfrm>
            <a:prstGeom prst="curvedConnector3">
              <a:avLst>
                <a:gd fmla="val 83442" name="adj1"/>
              </a:avLst>
            </a:prstGeom>
            <a:noFill/>
            <a:ln cap="flat" cmpd="sng" w="28575">
              <a:solidFill>
                <a:schemeClr val="accent3"/>
              </a:solidFill>
              <a:prstDash val="solid"/>
              <a:round/>
              <a:headEnd len="sm" w="sm" type="none"/>
              <a:tailEnd len="med" w="med" type="oval"/>
            </a:ln>
          </p:spPr>
        </p:cxnSp>
      </p:grpSp>
      <p:sp>
        <p:nvSpPr>
          <p:cNvPr id="802" name="Google Shape;802;p168"/>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803" name="Google Shape;803;p168"/>
          <p:cNvSpPr txBox="1"/>
          <p:nvPr/>
        </p:nvSpPr>
        <p:spPr>
          <a:xfrm flipH="1" rot="5400000">
            <a:off x="4518200" y="-4518050"/>
            <a:ext cx="108900" cy="9145500"/>
          </a:xfrm>
          <a:prstGeom prst="rect">
            <a:avLst/>
          </a:prstGeom>
          <a:solidFill>
            <a:schemeClr val="accent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04" name="Google Shape;804;p168"/>
          <p:cNvSpPr txBox="1"/>
          <p:nvPr/>
        </p:nvSpPr>
        <p:spPr>
          <a:xfrm>
            <a:off x="457200" y="312925"/>
            <a:ext cx="24606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THINK-PAIR-SHARE:</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805" name="Google Shape;805;p168"/>
          <p:cNvSpPr txBox="1"/>
          <p:nvPr>
            <p:ph type="ctrTitle"/>
          </p:nvPr>
        </p:nvSpPr>
        <p:spPr>
          <a:xfrm>
            <a:off x="2917800" y="338325"/>
            <a:ext cx="48519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806" name="Google Shape;806;p168"/>
          <p:cNvSpPr txBox="1"/>
          <p:nvPr/>
        </p:nvSpPr>
        <p:spPr>
          <a:xfrm flipH="1" rot="5400000">
            <a:off x="-2414600" y="2454925"/>
            <a:ext cx="5100000" cy="282900"/>
          </a:xfrm>
          <a:prstGeom prst="rect">
            <a:avLst/>
          </a:prstGeom>
          <a:solidFill>
            <a:schemeClr val="accent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TITLE_AND_BODY_10_1">
    <p:spTree>
      <p:nvGrpSpPr>
        <p:cNvPr id="74" name="Shape 74"/>
        <p:cNvGrpSpPr/>
        <p:nvPr/>
      </p:nvGrpSpPr>
      <p:grpSpPr>
        <a:xfrm>
          <a:off x="0" y="0"/>
          <a:ext cx="0" cy="0"/>
          <a:chOff x="0" y="0"/>
          <a:chExt cx="0" cy="0"/>
        </a:xfrm>
      </p:grpSpPr>
      <p:sp>
        <p:nvSpPr>
          <p:cNvPr id="75" name="Google Shape;75;p9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97"/>
          <p:cNvSpPr/>
          <p:nvPr/>
        </p:nvSpPr>
        <p:spPr>
          <a:xfrm>
            <a:off x="552450" y="1723488"/>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chemeClr val="lt1"/>
                </a:solidFill>
                <a:latin typeface="Barlow Condensed"/>
                <a:ea typeface="Barlow Condensed"/>
                <a:cs typeface="Barlow Condensed"/>
                <a:sym typeface="Barlow Condensed"/>
              </a:rPr>
              <a:t>1</a:t>
            </a:r>
            <a:endParaRPr b="1" i="0" sz="2300" u="none" cap="none" strike="noStrike">
              <a:solidFill>
                <a:schemeClr val="lt1"/>
              </a:solidFill>
              <a:latin typeface="Barlow Condensed"/>
              <a:ea typeface="Barlow Condensed"/>
              <a:cs typeface="Barlow Condensed"/>
              <a:sym typeface="Barlow Condensed"/>
            </a:endParaRPr>
          </a:p>
        </p:txBody>
      </p:sp>
      <p:sp>
        <p:nvSpPr>
          <p:cNvPr id="77" name="Google Shape;77;p97"/>
          <p:cNvSpPr/>
          <p:nvPr/>
        </p:nvSpPr>
        <p:spPr>
          <a:xfrm>
            <a:off x="552450" y="2538975"/>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Barlow Condensed"/>
                <a:ea typeface="Barlow Condensed"/>
                <a:cs typeface="Barlow Condensed"/>
                <a:sym typeface="Barlow Condensed"/>
              </a:rPr>
              <a:t>2</a:t>
            </a:r>
            <a:endParaRPr b="1" i="0" sz="2400" u="none" cap="none" strike="noStrike">
              <a:solidFill>
                <a:schemeClr val="lt1"/>
              </a:solidFill>
              <a:latin typeface="Barlow Condensed"/>
              <a:ea typeface="Barlow Condensed"/>
              <a:cs typeface="Barlow Condensed"/>
              <a:sym typeface="Barlow Condensed"/>
            </a:endParaRPr>
          </a:p>
        </p:txBody>
      </p:sp>
      <p:sp>
        <p:nvSpPr>
          <p:cNvPr id="78" name="Google Shape;78;p97"/>
          <p:cNvSpPr txBox="1"/>
          <p:nvPr/>
        </p:nvSpPr>
        <p:spPr>
          <a:xfrm>
            <a:off x="438150" y="362550"/>
            <a:ext cx="5548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Barlow Condensed"/>
                <a:ea typeface="Barlow Condensed"/>
                <a:cs typeface="Barlow Condensed"/>
                <a:sym typeface="Barlow Condensed"/>
              </a:rPr>
              <a:t>LEARNING OBJECTIVES</a:t>
            </a:r>
            <a:endParaRPr b="1" i="0" sz="3000" u="none" cap="none" strike="noStrike">
              <a:solidFill>
                <a:srgbClr val="000000"/>
              </a:solidFill>
              <a:latin typeface="Barlow Condensed"/>
              <a:ea typeface="Barlow Condensed"/>
              <a:cs typeface="Barlow Condensed"/>
              <a:sym typeface="Barlow Condensed"/>
            </a:endParaRPr>
          </a:p>
        </p:txBody>
      </p:sp>
      <p:sp>
        <p:nvSpPr>
          <p:cNvPr id="79" name="Google Shape;79;p97"/>
          <p:cNvSpPr txBox="1"/>
          <p:nvPr>
            <p:ph idx="1" type="subTitle"/>
          </p:nvPr>
        </p:nvSpPr>
        <p:spPr>
          <a:xfrm>
            <a:off x="1498054" y="1280500"/>
            <a:ext cx="4386900" cy="4938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700"/>
              <a:buNone/>
              <a:defRPr sz="1100"/>
            </a:lvl1pPr>
            <a:lvl2pPr lvl="1" algn="l">
              <a:lnSpc>
                <a:spcPct val="115000"/>
              </a:lnSpc>
              <a:spcBef>
                <a:spcPts val="1000"/>
              </a:spcBef>
              <a:spcAft>
                <a:spcPts val="0"/>
              </a:spcAft>
              <a:buSzPts val="1100"/>
              <a:buNone/>
              <a:defRPr sz="1100"/>
            </a:lvl2pPr>
            <a:lvl3pPr lvl="2" algn="l">
              <a:lnSpc>
                <a:spcPct val="115000"/>
              </a:lnSpc>
              <a:spcBef>
                <a:spcPts val="1000"/>
              </a:spcBef>
              <a:spcAft>
                <a:spcPts val="0"/>
              </a:spcAft>
              <a:buSzPts val="1100"/>
              <a:buNone/>
              <a:defRPr sz="1100"/>
            </a:lvl3pPr>
            <a:lvl4pPr lvl="3" algn="l">
              <a:lnSpc>
                <a:spcPct val="115000"/>
              </a:lnSpc>
              <a:spcBef>
                <a:spcPts val="1000"/>
              </a:spcBef>
              <a:spcAft>
                <a:spcPts val="0"/>
              </a:spcAft>
              <a:buSzPts val="1100"/>
              <a:buNone/>
              <a:defRPr sz="1100"/>
            </a:lvl4pPr>
            <a:lvl5pPr lvl="4" algn="l">
              <a:lnSpc>
                <a:spcPct val="115000"/>
              </a:lnSpc>
              <a:spcBef>
                <a:spcPts val="1000"/>
              </a:spcBef>
              <a:spcAft>
                <a:spcPts val="0"/>
              </a:spcAft>
              <a:buSzPts val="1100"/>
              <a:buNone/>
              <a:defRPr sz="1100"/>
            </a:lvl5pPr>
            <a:lvl6pPr lvl="5" algn="l">
              <a:lnSpc>
                <a:spcPct val="115000"/>
              </a:lnSpc>
              <a:spcBef>
                <a:spcPts val="1000"/>
              </a:spcBef>
              <a:spcAft>
                <a:spcPts val="0"/>
              </a:spcAft>
              <a:buSzPts val="1100"/>
              <a:buNone/>
              <a:defRPr sz="1100"/>
            </a:lvl6pPr>
            <a:lvl7pPr lvl="6" algn="l">
              <a:lnSpc>
                <a:spcPct val="115000"/>
              </a:lnSpc>
              <a:spcBef>
                <a:spcPts val="1000"/>
              </a:spcBef>
              <a:spcAft>
                <a:spcPts val="0"/>
              </a:spcAft>
              <a:buSzPts val="1100"/>
              <a:buNone/>
              <a:defRPr sz="1100"/>
            </a:lvl7pPr>
            <a:lvl8pPr lvl="7" algn="l">
              <a:lnSpc>
                <a:spcPct val="115000"/>
              </a:lnSpc>
              <a:spcBef>
                <a:spcPts val="1000"/>
              </a:spcBef>
              <a:spcAft>
                <a:spcPts val="0"/>
              </a:spcAft>
              <a:buSzPts val="1100"/>
              <a:buNone/>
              <a:defRPr sz="1100"/>
            </a:lvl8pPr>
            <a:lvl9pPr lvl="8" algn="l">
              <a:lnSpc>
                <a:spcPct val="115000"/>
              </a:lnSpc>
              <a:spcBef>
                <a:spcPts val="1000"/>
              </a:spcBef>
              <a:spcAft>
                <a:spcPts val="1000"/>
              </a:spcAft>
              <a:buSzPts val="1100"/>
              <a:buNone/>
              <a:defRPr sz="1100"/>
            </a:lvl9pPr>
          </a:lstStyle>
          <a:p/>
        </p:txBody>
      </p:sp>
      <p:sp>
        <p:nvSpPr>
          <p:cNvPr id="80" name="Google Shape;80;p97"/>
          <p:cNvSpPr txBox="1"/>
          <p:nvPr>
            <p:ph idx="2" type="subTitle"/>
          </p:nvPr>
        </p:nvSpPr>
        <p:spPr>
          <a:xfrm>
            <a:off x="1447200" y="2095988"/>
            <a:ext cx="4386900" cy="4938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700"/>
              <a:buNone/>
              <a:defRPr sz="1100"/>
            </a:lvl1pPr>
            <a:lvl2pPr lvl="1" algn="l">
              <a:lnSpc>
                <a:spcPct val="115000"/>
              </a:lnSpc>
              <a:spcBef>
                <a:spcPts val="1000"/>
              </a:spcBef>
              <a:spcAft>
                <a:spcPts val="0"/>
              </a:spcAft>
              <a:buSzPts val="1100"/>
              <a:buNone/>
              <a:defRPr sz="1100"/>
            </a:lvl2pPr>
            <a:lvl3pPr lvl="2" algn="l">
              <a:lnSpc>
                <a:spcPct val="115000"/>
              </a:lnSpc>
              <a:spcBef>
                <a:spcPts val="1000"/>
              </a:spcBef>
              <a:spcAft>
                <a:spcPts val="0"/>
              </a:spcAft>
              <a:buSzPts val="1100"/>
              <a:buNone/>
              <a:defRPr sz="1100"/>
            </a:lvl3pPr>
            <a:lvl4pPr lvl="3" algn="l">
              <a:lnSpc>
                <a:spcPct val="115000"/>
              </a:lnSpc>
              <a:spcBef>
                <a:spcPts val="1000"/>
              </a:spcBef>
              <a:spcAft>
                <a:spcPts val="0"/>
              </a:spcAft>
              <a:buSzPts val="1100"/>
              <a:buNone/>
              <a:defRPr sz="1100"/>
            </a:lvl4pPr>
            <a:lvl5pPr lvl="4" algn="l">
              <a:lnSpc>
                <a:spcPct val="115000"/>
              </a:lnSpc>
              <a:spcBef>
                <a:spcPts val="1000"/>
              </a:spcBef>
              <a:spcAft>
                <a:spcPts val="0"/>
              </a:spcAft>
              <a:buSzPts val="1100"/>
              <a:buNone/>
              <a:defRPr sz="1100"/>
            </a:lvl5pPr>
            <a:lvl6pPr lvl="5" algn="l">
              <a:lnSpc>
                <a:spcPct val="115000"/>
              </a:lnSpc>
              <a:spcBef>
                <a:spcPts val="1000"/>
              </a:spcBef>
              <a:spcAft>
                <a:spcPts val="0"/>
              </a:spcAft>
              <a:buSzPts val="1100"/>
              <a:buNone/>
              <a:defRPr sz="1100"/>
            </a:lvl6pPr>
            <a:lvl7pPr lvl="6" algn="l">
              <a:lnSpc>
                <a:spcPct val="115000"/>
              </a:lnSpc>
              <a:spcBef>
                <a:spcPts val="1000"/>
              </a:spcBef>
              <a:spcAft>
                <a:spcPts val="0"/>
              </a:spcAft>
              <a:buSzPts val="1100"/>
              <a:buNone/>
              <a:defRPr sz="1100"/>
            </a:lvl7pPr>
            <a:lvl8pPr lvl="7" algn="l">
              <a:lnSpc>
                <a:spcPct val="115000"/>
              </a:lnSpc>
              <a:spcBef>
                <a:spcPts val="1000"/>
              </a:spcBef>
              <a:spcAft>
                <a:spcPts val="0"/>
              </a:spcAft>
              <a:buSzPts val="1100"/>
              <a:buNone/>
              <a:defRPr sz="1100"/>
            </a:lvl8pPr>
            <a:lvl9pPr lvl="8" algn="l">
              <a:lnSpc>
                <a:spcPct val="115000"/>
              </a:lnSpc>
              <a:spcBef>
                <a:spcPts val="1000"/>
              </a:spcBef>
              <a:spcAft>
                <a:spcPts val="1000"/>
              </a:spcAft>
              <a:buSzPts val="1100"/>
              <a:buNone/>
              <a:defRPr sz="1100"/>
            </a:lvl9pPr>
          </a:lstStyle>
          <a:p/>
        </p:txBody>
      </p:sp>
      <p:sp>
        <p:nvSpPr>
          <p:cNvPr id="81" name="Google Shape;81;p97"/>
          <p:cNvSpPr/>
          <p:nvPr/>
        </p:nvSpPr>
        <p:spPr>
          <a:xfrm>
            <a:off x="552450" y="3354488"/>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chemeClr val="lt1"/>
                </a:solidFill>
                <a:latin typeface="Barlow Condensed"/>
                <a:ea typeface="Barlow Condensed"/>
                <a:cs typeface="Barlow Condensed"/>
                <a:sym typeface="Barlow Condensed"/>
              </a:rPr>
              <a:t>3</a:t>
            </a:r>
            <a:endParaRPr b="1" i="0" sz="2400" u="none" cap="none" strike="noStrike">
              <a:solidFill>
                <a:schemeClr val="lt1"/>
              </a:solidFill>
              <a:latin typeface="Barlow Condensed"/>
              <a:ea typeface="Barlow Condensed"/>
              <a:cs typeface="Barlow Condensed"/>
              <a:sym typeface="Barlow Condensed"/>
            </a:endParaRPr>
          </a:p>
        </p:txBody>
      </p:sp>
      <p:sp>
        <p:nvSpPr>
          <p:cNvPr id="82" name="Google Shape;82;p97"/>
          <p:cNvSpPr txBox="1"/>
          <p:nvPr>
            <p:ph idx="3" type="subTitle"/>
          </p:nvPr>
        </p:nvSpPr>
        <p:spPr>
          <a:xfrm>
            <a:off x="1447200" y="2911500"/>
            <a:ext cx="4437900" cy="4938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700"/>
              <a:buNone/>
              <a:defRPr sz="1100"/>
            </a:lvl1pPr>
            <a:lvl2pPr lvl="1" algn="l">
              <a:lnSpc>
                <a:spcPct val="115000"/>
              </a:lnSpc>
              <a:spcBef>
                <a:spcPts val="1000"/>
              </a:spcBef>
              <a:spcAft>
                <a:spcPts val="0"/>
              </a:spcAft>
              <a:buSzPts val="1100"/>
              <a:buNone/>
              <a:defRPr sz="1100"/>
            </a:lvl2pPr>
            <a:lvl3pPr lvl="2" algn="l">
              <a:lnSpc>
                <a:spcPct val="115000"/>
              </a:lnSpc>
              <a:spcBef>
                <a:spcPts val="1000"/>
              </a:spcBef>
              <a:spcAft>
                <a:spcPts val="0"/>
              </a:spcAft>
              <a:buSzPts val="1100"/>
              <a:buNone/>
              <a:defRPr sz="1100"/>
            </a:lvl3pPr>
            <a:lvl4pPr lvl="3" algn="l">
              <a:lnSpc>
                <a:spcPct val="115000"/>
              </a:lnSpc>
              <a:spcBef>
                <a:spcPts val="1000"/>
              </a:spcBef>
              <a:spcAft>
                <a:spcPts val="0"/>
              </a:spcAft>
              <a:buSzPts val="1100"/>
              <a:buNone/>
              <a:defRPr sz="1100"/>
            </a:lvl4pPr>
            <a:lvl5pPr lvl="4" algn="l">
              <a:lnSpc>
                <a:spcPct val="115000"/>
              </a:lnSpc>
              <a:spcBef>
                <a:spcPts val="1000"/>
              </a:spcBef>
              <a:spcAft>
                <a:spcPts val="0"/>
              </a:spcAft>
              <a:buSzPts val="1100"/>
              <a:buNone/>
              <a:defRPr sz="1100"/>
            </a:lvl5pPr>
            <a:lvl6pPr lvl="5" algn="l">
              <a:lnSpc>
                <a:spcPct val="115000"/>
              </a:lnSpc>
              <a:spcBef>
                <a:spcPts val="1000"/>
              </a:spcBef>
              <a:spcAft>
                <a:spcPts val="0"/>
              </a:spcAft>
              <a:buSzPts val="1100"/>
              <a:buNone/>
              <a:defRPr sz="1100"/>
            </a:lvl6pPr>
            <a:lvl7pPr lvl="6" algn="l">
              <a:lnSpc>
                <a:spcPct val="115000"/>
              </a:lnSpc>
              <a:spcBef>
                <a:spcPts val="1000"/>
              </a:spcBef>
              <a:spcAft>
                <a:spcPts val="0"/>
              </a:spcAft>
              <a:buSzPts val="1100"/>
              <a:buNone/>
              <a:defRPr sz="1100"/>
            </a:lvl7pPr>
            <a:lvl8pPr lvl="7" algn="l">
              <a:lnSpc>
                <a:spcPct val="115000"/>
              </a:lnSpc>
              <a:spcBef>
                <a:spcPts val="1000"/>
              </a:spcBef>
              <a:spcAft>
                <a:spcPts val="0"/>
              </a:spcAft>
              <a:buSzPts val="1100"/>
              <a:buNone/>
              <a:defRPr sz="1100"/>
            </a:lvl8pPr>
            <a:lvl9pPr lvl="8" algn="l">
              <a:lnSpc>
                <a:spcPct val="115000"/>
              </a:lnSpc>
              <a:spcBef>
                <a:spcPts val="1000"/>
              </a:spcBef>
              <a:spcAft>
                <a:spcPts val="1000"/>
              </a:spcAft>
              <a:buSzPts val="1100"/>
              <a:buNone/>
              <a:defRPr sz="1100"/>
            </a:lvl9pPr>
          </a:lstStyle>
          <a:p/>
        </p:txBody>
      </p:sp>
      <p:sp>
        <p:nvSpPr>
          <p:cNvPr id="83" name="Google Shape;83;p97"/>
          <p:cNvSpPr txBox="1"/>
          <p:nvPr>
            <p:ph idx="4" type="subTitle"/>
          </p:nvPr>
        </p:nvSpPr>
        <p:spPr>
          <a:xfrm>
            <a:off x="1447200" y="3727000"/>
            <a:ext cx="4437900" cy="4938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700"/>
              <a:buNone/>
              <a:defRPr sz="1100"/>
            </a:lvl1pPr>
            <a:lvl2pPr lvl="1" algn="l">
              <a:lnSpc>
                <a:spcPct val="115000"/>
              </a:lnSpc>
              <a:spcBef>
                <a:spcPts val="1000"/>
              </a:spcBef>
              <a:spcAft>
                <a:spcPts val="0"/>
              </a:spcAft>
              <a:buSzPts val="1100"/>
              <a:buNone/>
              <a:defRPr sz="1100"/>
            </a:lvl2pPr>
            <a:lvl3pPr lvl="2" algn="l">
              <a:lnSpc>
                <a:spcPct val="115000"/>
              </a:lnSpc>
              <a:spcBef>
                <a:spcPts val="1000"/>
              </a:spcBef>
              <a:spcAft>
                <a:spcPts val="0"/>
              </a:spcAft>
              <a:buSzPts val="1100"/>
              <a:buNone/>
              <a:defRPr sz="1100"/>
            </a:lvl3pPr>
            <a:lvl4pPr lvl="3" algn="l">
              <a:lnSpc>
                <a:spcPct val="115000"/>
              </a:lnSpc>
              <a:spcBef>
                <a:spcPts val="1000"/>
              </a:spcBef>
              <a:spcAft>
                <a:spcPts val="0"/>
              </a:spcAft>
              <a:buSzPts val="1100"/>
              <a:buNone/>
              <a:defRPr sz="1100"/>
            </a:lvl4pPr>
            <a:lvl5pPr lvl="4" algn="l">
              <a:lnSpc>
                <a:spcPct val="115000"/>
              </a:lnSpc>
              <a:spcBef>
                <a:spcPts val="1000"/>
              </a:spcBef>
              <a:spcAft>
                <a:spcPts val="0"/>
              </a:spcAft>
              <a:buSzPts val="1100"/>
              <a:buNone/>
              <a:defRPr sz="1100"/>
            </a:lvl5pPr>
            <a:lvl6pPr lvl="5" algn="l">
              <a:lnSpc>
                <a:spcPct val="115000"/>
              </a:lnSpc>
              <a:spcBef>
                <a:spcPts val="1000"/>
              </a:spcBef>
              <a:spcAft>
                <a:spcPts val="0"/>
              </a:spcAft>
              <a:buSzPts val="1100"/>
              <a:buNone/>
              <a:defRPr sz="1100"/>
            </a:lvl6pPr>
            <a:lvl7pPr lvl="6" algn="l">
              <a:lnSpc>
                <a:spcPct val="115000"/>
              </a:lnSpc>
              <a:spcBef>
                <a:spcPts val="1000"/>
              </a:spcBef>
              <a:spcAft>
                <a:spcPts val="0"/>
              </a:spcAft>
              <a:buSzPts val="1100"/>
              <a:buNone/>
              <a:defRPr sz="1100"/>
            </a:lvl7pPr>
            <a:lvl8pPr lvl="7" algn="l">
              <a:lnSpc>
                <a:spcPct val="115000"/>
              </a:lnSpc>
              <a:spcBef>
                <a:spcPts val="1000"/>
              </a:spcBef>
              <a:spcAft>
                <a:spcPts val="0"/>
              </a:spcAft>
              <a:buSzPts val="1100"/>
              <a:buNone/>
              <a:defRPr sz="1100"/>
            </a:lvl8pPr>
            <a:lvl9pPr lvl="8" algn="l">
              <a:lnSpc>
                <a:spcPct val="115000"/>
              </a:lnSpc>
              <a:spcBef>
                <a:spcPts val="1000"/>
              </a:spcBef>
              <a:spcAft>
                <a:spcPts val="1000"/>
              </a:spcAft>
              <a:buSzPts val="1100"/>
              <a:buNone/>
              <a:defRPr sz="1100"/>
            </a:lvl9pPr>
          </a:lstStyle>
          <a:p/>
        </p:txBody>
      </p:sp>
      <p:sp>
        <p:nvSpPr>
          <p:cNvPr id="84" name="Google Shape;84;p97"/>
          <p:cNvSpPr/>
          <p:nvPr/>
        </p:nvSpPr>
        <p:spPr>
          <a:xfrm>
            <a:off x="5838025" y="0"/>
            <a:ext cx="3306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 name="Google Shape;85;p97"/>
          <p:cNvPicPr preferRelativeResize="0"/>
          <p:nvPr/>
        </p:nvPicPr>
        <p:blipFill rotWithShape="1">
          <a:blip r:embed="rId2">
            <a:alphaModFix/>
          </a:blip>
          <a:srcRect b="0" l="0" r="0" t="0"/>
          <a:stretch/>
        </p:blipFill>
        <p:spPr>
          <a:xfrm>
            <a:off x="6461782" y="1488900"/>
            <a:ext cx="2058478" cy="196665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p:cSld name="TITLE_1_1_1_2_1_1_1">
    <p:bg>
      <p:bgPr>
        <a:solidFill>
          <a:schemeClr val="dk1"/>
        </a:solidFill>
      </p:bgPr>
    </p:bg>
    <p:spTree>
      <p:nvGrpSpPr>
        <p:cNvPr id="807" name="Shape 807"/>
        <p:cNvGrpSpPr/>
        <p:nvPr/>
      </p:nvGrpSpPr>
      <p:grpSpPr>
        <a:xfrm>
          <a:off x="0" y="0"/>
          <a:ext cx="0" cy="0"/>
          <a:chOff x="0" y="0"/>
          <a:chExt cx="0" cy="0"/>
        </a:xfrm>
      </p:grpSpPr>
      <p:sp>
        <p:nvSpPr>
          <p:cNvPr id="808" name="Google Shape;808;p169"/>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69"/>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10" name="Google Shape;810;p16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811" name="Google Shape;811;p169"/>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Proxima Nova"/>
                <a:ea typeface="Proxima Nova"/>
                <a:cs typeface="Proxima Nova"/>
                <a:sym typeface="Proxima Nova"/>
              </a:rPr>
              <a:t>© 2024 General Assembly</a:t>
            </a:r>
            <a:endParaRPr b="0" i="0" sz="600" u="none" cap="none" strike="noStrike">
              <a:solidFill>
                <a:srgbClr val="666666"/>
              </a:solidFill>
              <a:latin typeface="Proxima Nova"/>
              <a:ea typeface="Proxima Nova"/>
              <a:cs typeface="Proxima Nova"/>
              <a:sym typeface="Proxima Nova"/>
            </a:endParaRPr>
          </a:p>
        </p:txBody>
      </p:sp>
      <p:pic>
        <p:nvPicPr>
          <p:cNvPr descr="GA-Cog-900.png" id="812" name="Google Shape;812;p169"/>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813" name="Google Shape;813;p169"/>
          <p:cNvSpPr txBox="1"/>
          <p:nvPr>
            <p:ph type="ctrTitle"/>
          </p:nvPr>
        </p:nvSpPr>
        <p:spPr>
          <a:xfrm>
            <a:off x="1123950" y="857250"/>
            <a:ext cx="76200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814" name="Google Shape;814;p169"/>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pic>
        <p:nvPicPr>
          <p:cNvPr id="815" name="Google Shape;815;p169"/>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816" name="Google Shape;816;p169"/>
          <p:cNvSpPr txBox="1"/>
          <p:nvPr>
            <p:ph idx="2" type="subTitle"/>
          </p:nvPr>
        </p:nvSpPr>
        <p:spPr>
          <a:xfrm>
            <a:off x="6677025" y="1600200"/>
            <a:ext cx="809700" cy="1722000"/>
          </a:xfrm>
          <a:prstGeom prst="rect">
            <a:avLst/>
          </a:prstGeom>
          <a:noFill/>
          <a:ln>
            <a:noFill/>
          </a:ln>
        </p:spPr>
        <p:txBody>
          <a:bodyPr anchorCtr="0" anchor="ctr" bIns="0" lIns="0" spcFirstLastPara="1" rIns="0" wrap="square" tIns="0">
            <a:noAutofit/>
          </a:bodyPr>
          <a:lstStyle>
            <a:lvl1pPr lvl="0" algn="ctr">
              <a:lnSpc>
                <a:spcPct val="115000"/>
              </a:lnSpc>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algn="l">
              <a:lnSpc>
                <a:spcPct val="115000"/>
              </a:lnSpc>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817" name="Google Shape;817;p169"/>
          <p:cNvSpPr txBox="1"/>
          <p:nvPr/>
        </p:nvSpPr>
        <p:spPr>
          <a:xfrm>
            <a:off x="1143000" y="581025"/>
            <a:ext cx="55341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Barlow Condensed SemiBold"/>
                <a:ea typeface="Barlow Condensed SemiBold"/>
                <a:cs typeface="Barlow Condensed SemiBold"/>
                <a:sym typeface="Barlow Condensed SemiBold"/>
              </a:rPr>
              <a:t>DISCUSSION:</a:t>
            </a:r>
            <a:endParaRPr b="0" i="0" sz="1200" u="none" cap="none" strike="noStrike">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1">
  <p:cSld name="TITLE_1_1_1_2_1_1_1_2">
    <p:bg>
      <p:bgPr>
        <a:solidFill>
          <a:schemeClr val="dk1"/>
        </a:solidFill>
      </p:bgPr>
    </p:bg>
    <p:spTree>
      <p:nvGrpSpPr>
        <p:cNvPr id="818" name="Shape 818"/>
        <p:cNvGrpSpPr/>
        <p:nvPr/>
      </p:nvGrpSpPr>
      <p:grpSpPr>
        <a:xfrm>
          <a:off x="0" y="0"/>
          <a:ext cx="0" cy="0"/>
          <a:chOff x="0" y="0"/>
          <a:chExt cx="0" cy="0"/>
        </a:xfrm>
      </p:grpSpPr>
      <p:sp>
        <p:nvSpPr>
          <p:cNvPr id="819" name="Google Shape;819;p170"/>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70"/>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21" name="Google Shape;821;p17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70"/>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Proxima Nova"/>
                <a:ea typeface="Proxima Nova"/>
                <a:cs typeface="Proxima Nova"/>
                <a:sym typeface="Proxima Nova"/>
              </a:rPr>
              <a:t>© 2024 General Assembly</a:t>
            </a:r>
            <a:endParaRPr b="0" i="0" sz="600" u="none" cap="none" strike="noStrike">
              <a:solidFill>
                <a:srgbClr val="666666"/>
              </a:solidFill>
              <a:latin typeface="Proxima Nova"/>
              <a:ea typeface="Proxima Nova"/>
              <a:cs typeface="Proxima Nova"/>
              <a:sym typeface="Proxima Nova"/>
            </a:endParaRPr>
          </a:p>
        </p:txBody>
      </p:sp>
      <p:pic>
        <p:nvPicPr>
          <p:cNvPr descr="GA-Cog-900.png" id="823" name="Google Shape;823;p170"/>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824" name="Google Shape;824;p170"/>
          <p:cNvSpPr txBox="1"/>
          <p:nvPr>
            <p:ph type="ctrTitle"/>
          </p:nvPr>
        </p:nvSpPr>
        <p:spPr>
          <a:xfrm>
            <a:off x="1123950" y="857250"/>
            <a:ext cx="76200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825" name="Google Shape;825;p170"/>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pic>
        <p:nvPicPr>
          <p:cNvPr id="826" name="Google Shape;826;p170"/>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827" name="Google Shape;827;p170"/>
          <p:cNvSpPr txBox="1"/>
          <p:nvPr>
            <p:ph idx="2" type="subTitle"/>
          </p:nvPr>
        </p:nvSpPr>
        <p:spPr>
          <a:xfrm>
            <a:off x="6677025" y="1600200"/>
            <a:ext cx="809700" cy="1722000"/>
          </a:xfrm>
          <a:prstGeom prst="rect">
            <a:avLst/>
          </a:prstGeom>
          <a:noFill/>
          <a:ln>
            <a:noFill/>
          </a:ln>
        </p:spPr>
        <p:txBody>
          <a:bodyPr anchorCtr="0" anchor="ctr" bIns="0" lIns="0" spcFirstLastPara="1" rIns="0" wrap="square" tIns="0">
            <a:noAutofit/>
          </a:bodyPr>
          <a:lstStyle>
            <a:lvl1pPr lvl="0" algn="ctr">
              <a:lnSpc>
                <a:spcPct val="115000"/>
              </a:lnSpc>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algn="l">
              <a:lnSpc>
                <a:spcPct val="115000"/>
              </a:lnSpc>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828" name="Google Shape;828;p170"/>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Barlow Condensed SemiBold"/>
                <a:ea typeface="Barlow Condensed SemiBold"/>
                <a:cs typeface="Barlow Condensed SemiBold"/>
                <a:sym typeface="Barlow Condensed SemiBold"/>
              </a:rPr>
              <a:t>DISCUSSION:</a:t>
            </a:r>
            <a:endParaRPr b="0" i="0" sz="2000" u="none" cap="none" strike="noStrike">
              <a:solidFill>
                <a:schemeClr val="dk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2">
  <p:cSld name="TITLE_1_1_1_2_1_1_1_2_1">
    <p:bg>
      <p:bgPr>
        <a:solidFill>
          <a:schemeClr val="dk1"/>
        </a:solidFill>
      </p:bgPr>
    </p:bg>
    <p:spTree>
      <p:nvGrpSpPr>
        <p:cNvPr id="829" name="Shape 829"/>
        <p:cNvGrpSpPr/>
        <p:nvPr/>
      </p:nvGrpSpPr>
      <p:grpSpPr>
        <a:xfrm>
          <a:off x="0" y="0"/>
          <a:ext cx="0" cy="0"/>
          <a:chOff x="0" y="0"/>
          <a:chExt cx="0" cy="0"/>
        </a:xfrm>
      </p:grpSpPr>
      <p:sp>
        <p:nvSpPr>
          <p:cNvPr id="830" name="Google Shape;830;p171"/>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171"/>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32" name="Google Shape;832;p17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833" name="Google Shape;833;p171"/>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Proxima Nova"/>
                <a:ea typeface="Proxima Nova"/>
                <a:cs typeface="Proxima Nova"/>
                <a:sym typeface="Proxima Nova"/>
              </a:rPr>
              <a:t>© 2024 General Assembly</a:t>
            </a:r>
            <a:endParaRPr b="0" i="0" sz="600" u="none" cap="none" strike="noStrike">
              <a:solidFill>
                <a:srgbClr val="666666"/>
              </a:solidFill>
              <a:latin typeface="Proxima Nova"/>
              <a:ea typeface="Proxima Nova"/>
              <a:cs typeface="Proxima Nova"/>
              <a:sym typeface="Proxima Nova"/>
            </a:endParaRPr>
          </a:p>
        </p:txBody>
      </p:sp>
      <p:pic>
        <p:nvPicPr>
          <p:cNvPr descr="GA-Cog-900.png" id="834" name="Google Shape;834;p171"/>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835" name="Google Shape;835;p171"/>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sp>
        <p:nvSpPr>
          <p:cNvPr id="836" name="Google Shape;836;p171"/>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Barlow Condensed SemiBold"/>
                <a:ea typeface="Barlow Condensed SemiBold"/>
                <a:cs typeface="Barlow Condensed SemiBold"/>
                <a:sym typeface="Barlow Condensed SemiBold"/>
              </a:rPr>
              <a:t>DISCUSSION:</a:t>
            </a:r>
            <a:endParaRPr b="0" i="0" sz="2000" u="none" cap="none" strike="noStrike">
              <a:solidFill>
                <a:schemeClr val="dk1"/>
              </a:solidFill>
              <a:latin typeface="Barlow Condensed SemiBold"/>
              <a:ea typeface="Barlow Condensed SemiBold"/>
              <a:cs typeface="Barlow Condensed SemiBold"/>
              <a:sym typeface="Barlow Condensed SemiBold"/>
            </a:endParaRPr>
          </a:p>
        </p:txBody>
      </p:sp>
      <p:grpSp>
        <p:nvGrpSpPr>
          <p:cNvPr id="837" name="Google Shape;837;p171"/>
          <p:cNvGrpSpPr/>
          <p:nvPr/>
        </p:nvGrpSpPr>
        <p:grpSpPr>
          <a:xfrm>
            <a:off x="8200808" y="210957"/>
            <a:ext cx="654900" cy="645309"/>
            <a:chOff x="8200808" y="210957"/>
            <a:chExt cx="654900" cy="645309"/>
          </a:xfrm>
        </p:grpSpPr>
        <p:sp>
          <p:nvSpPr>
            <p:cNvPr id="838" name="Google Shape;838;p171"/>
            <p:cNvSpPr/>
            <p:nvPr/>
          </p:nvSpPr>
          <p:spPr>
            <a:xfrm flipH="1" rot="5403199">
              <a:off x="8205908" y="206461"/>
              <a:ext cx="644700" cy="654300"/>
            </a:xfrm>
            <a:prstGeom prst="ellipse">
              <a:avLst/>
            </a:prstGeom>
            <a:noFill/>
            <a:ln cap="flat" cmpd="sng" w="28575">
              <a:solidFill>
                <a:srgbClr val="01D06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Barlow Condensed"/>
                <a:ea typeface="Barlow Condensed"/>
                <a:cs typeface="Barlow Condensed"/>
                <a:sym typeface="Barlow Condensed"/>
              </a:endParaRPr>
            </a:p>
          </p:txBody>
        </p:sp>
        <p:cxnSp>
          <p:nvCxnSpPr>
            <p:cNvPr id="839" name="Google Shape;839;p171"/>
            <p:cNvCxnSpPr>
              <a:endCxn id="838" idx="0"/>
            </p:cNvCxnSpPr>
            <p:nvPr/>
          </p:nvCxnSpPr>
          <p:spPr>
            <a:xfrm>
              <a:off x="8518808" y="213515"/>
              <a:ext cx="336600" cy="320400"/>
            </a:xfrm>
            <a:prstGeom prst="curvedConnector3">
              <a:avLst>
                <a:gd fmla="val 87572" name="adj1"/>
              </a:avLst>
            </a:prstGeom>
            <a:noFill/>
            <a:ln cap="flat" cmpd="sng" w="28575">
              <a:solidFill>
                <a:srgbClr val="01D068"/>
              </a:solidFill>
              <a:prstDash val="solid"/>
              <a:round/>
              <a:headEnd len="sm" w="sm" type="none"/>
              <a:tailEnd len="med" w="med" type="oval"/>
            </a:ln>
          </p:spPr>
        </p:cxnSp>
      </p:grpSp>
      <p:sp>
        <p:nvSpPr>
          <p:cNvPr id="840" name="Google Shape;840;p171"/>
          <p:cNvSpPr txBox="1"/>
          <p:nvPr>
            <p:ph type="ctrTitle"/>
          </p:nvPr>
        </p:nvSpPr>
        <p:spPr>
          <a:xfrm rot="-5400000">
            <a:off x="-861030" y="1651100"/>
            <a:ext cx="25869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None/>
              <a:defRPr b="0" sz="2000">
                <a:solidFill>
                  <a:schemeClr val="lt1"/>
                </a:solidFill>
              </a:defRPr>
            </a:lvl1pPr>
            <a:lvl2pPr lvl="1"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
        <p:nvSpPr>
          <p:cNvPr id="841" name="Google Shape;841;p171"/>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1pPr>
            <a:lvl2pPr lvl="1"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2pPr>
            <a:lvl3pPr lvl="2"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3pPr>
            <a:lvl4pPr lvl="3"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4pPr>
            <a:lvl5pPr lvl="4"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5pPr>
            <a:lvl6pPr lvl="5"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6pPr>
            <a:lvl7pPr lvl="6"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7pPr>
            <a:lvl8pPr lvl="7"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8pPr>
            <a:lvl9pPr lvl="8" algn="l">
              <a:lnSpc>
                <a:spcPct val="115000"/>
              </a:lnSpc>
              <a:spcBef>
                <a:spcPts val="1000"/>
              </a:spcBef>
              <a:spcAft>
                <a:spcPts val="100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2 WH">
  <p:cSld name="TITLE_1_1_1_2_1_1_1_2_1_1">
    <p:bg>
      <p:bgPr>
        <a:solidFill>
          <a:schemeClr val="lt1"/>
        </a:solidFill>
      </p:bgPr>
    </p:bg>
    <p:spTree>
      <p:nvGrpSpPr>
        <p:cNvPr id="842" name="Shape 842"/>
        <p:cNvGrpSpPr/>
        <p:nvPr/>
      </p:nvGrpSpPr>
      <p:grpSpPr>
        <a:xfrm>
          <a:off x="0" y="0"/>
          <a:ext cx="0" cy="0"/>
          <a:chOff x="0" y="0"/>
          <a:chExt cx="0" cy="0"/>
        </a:xfrm>
      </p:grpSpPr>
      <p:sp>
        <p:nvSpPr>
          <p:cNvPr id="843" name="Google Shape;843;p172"/>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44" name="Google Shape;844;p17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845" name="Google Shape;845;p172"/>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846" name="Google Shape;846;p172"/>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847" name="Google Shape;847;p172"/>
          <p:cNvSpPr txBox="1"/>
          <p:nvPr/>
        </p:nvSpPr>
        <p:spPr>
          <a:xfrm rot="-5400000">
            <a:off x="-435894" y="3562900"/>
            <a:ext cx="16185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Barlow Condensed SemiBold"/>
                <a:ea typeface="Barlow Condensed SemiBold"/>
                <a:cs typeface="Barlow Condensed SemiBold"/>
                <a:sym typeface="Barlow Condensed SemiBold"/>
              </a:rPr>
              <a:t>DISCUSSION:</a:t>
            </a:r>
            <a:endParaRPr b="0" i="0" sz="2000" u="none" cap="none" strike="noStrike">
              <a:solidFill>
                <a:schemeClr val="dk1"/>
              </a:solidFill>
              <a:latin typeface="Barlow Condensed SemiBold"/>
              <a:ea typeface="Barlow Condensed SemiBold"/>
              <a:cs typeface="Barlow Condensed SemiBold"/>
              <a:sym typeface="Barlow Condensed SemiBold"/>
            </a:endParaRPr>
          </a:p>
        </p:txBody>
      </p:sp>
      <p:grpSp>
        <p:nvGrpSpPr>
          <p:cNvPr id="848" name="Google Shape;848;p172"/>
          <p:cNvGrpSpPr/>
          <p:nvPr/>
        </p:nvGrpSpPr>
        <p:grpSpPr>
          <a:xfrm>
            <a:off x="8200808" y="210957"/>
            <a:ext cx="654900" cy="645309"/>
            <a:chOff x="8200808" y="210957"/>
            <a:chExt cx="654900" cy="645309"/>
          </a:xfrm>
        </p:grpSpPr>
        <p:sp>
          <p:nvSpPr>
            <p:cNvPr id="849" name="Google Shape;849;p172"/>
            <p:cNvSpPr/>
            <p:nvPr/>
          </p:nvSpPr>
          <p:spPr>
            <a:xfrm flipH="1" rot="5403199">
              <a:off x="8205908" y="206461"/>
              <a:ext cx="644700" cy="654300"/>
            </a:xfrm>
            <a:prstGeom prst="ellipse">
              <a:avLst/>
            </a:prstGeom>
            <a:noFill/>
            <a:ln cap="flat" cmpd="sng" w="28575">
              <a:solidFill>
                <a:srgbClr val="01D06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Barlow Condensed"/>
                <a:ea typeface="Barlow Condensed"/>
                <a:cs typeface="Barlow Condensed"/>
                <a:sym typeface="Barlow Condensed"/>
              </a:endParaRPr>
            </a:p>
          </p:txBody>
        </p:sp>
        <p:cxnSp>
          <p:nvCxnSpPr>
            <p:cNvPr id="850" name="Google Shape;850;p172"/>
            <p:cNvCxnSpPr>
              <a:endCxn id="849" idx="0"/>
            </p:cNvCxnSpPr>
            <p:nvPr/>
          </p:nvCxnSpPr>
          <p:spPr>
            <a:xfrm>
              <a:off x="8518808" y="213515"/>
              <a:ext cx="336600" cy="320400"/>
            </a:xfrm>
            <a:prstGeom prst="curvedConnector3">
              <a:avLst>
                <a:gd fmla="val 87572" name="adj1"/>
              </a:avLst>
            </a:prstGeom>
            <a:noFill/>
            <a:ln cap="flat" cmpd="sng" w="28575">
              <a:solidFill>
                <a:srgbClr val="01D068"/>
              </a:solidFill>
              <a:prstDash val="solid"/>
              <a:round/>
              <a:headEnd len="sm" w="sm" type="none"/>
              <a:tailEnd len="med" w="med" type="oval"/>
            </a:ln>
          </p:spPr>
        </p:cxnSp>
      </p:grpSp>
      <p:sp>
        <p:nvSpPr>
          <p:cNvPr id="851" name="Google Shape;851;p172"/>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852" name="Google Shape;852;p172"/>
          <p:cNvSpPr txBox="1"/>
          <p:nvPr>
            <p:ph type="ctrTitle"/>
          </p:nvPr>
        </p:nvSpPr>
        <p:spPr>
          <a:xfrm rot="-5400000">
            <a:off x="-1041000" y="1776150"/>
            <a:ext cx="28371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None/>
              <a:defRPr b="0" sz="2000"/>
            </a:lvl1pPr>
            <a:lvl2pPr lvl="1"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d Walkthrough">
  <p:cSld name="TITLE_1_1_1_2_1_1_1_1">
    <p:bg>
      <p:bgPr>
        <a:solidFill>
          <a:schemeClr val="dk1"/>
        </a:solidFill>
      </p:bgPr>
    </p:bg>
    <p:spTree>
      <p:nvGrpSpPr>
        <p:cNvPr id="853" name="Shape 853"/>
        <p:cNvGrpSpPr/>
        <p:nvPr/>
      </p:nvGrpSpPr>
      <p:grpSpPr>
        <a:xfrm>
          <a:off x="0" y="0"/>
          <a:ext cx="0" cy="0"/>
          <a:chOff x="0" y="0"/>
          <a:chExt cx="0" cy="0"/>
        </a:xfrm>
      </p:grpSpPr>
      <p:sp>
        <p:nvSpPr>
          <p:cNvPr id="854" name="Google Shape;854;p173"/>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173"/>
          <p:cNvSpPr txBox="1"/>
          <p:nvPr/>
        </p:nvSpPr>
        <p:spPr>
          <a:xfrm flipH="1">
            <a:off x="0" y="-50"/>
            <a:ext cx="685800" cy="5143500"/>
          </a:xfrm>
          <a:prstGeom prst="rect">
            <a:avLst/>
          </a:prstGeom>
          <a:solidFill>
            <a:schemeClr val="accent4"/>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56" name="Google Shape;856;p17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857" name="Google Shape;857;p173"/>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Proxima Nova"/>
                <a:ea typeface="Proxima Nova"/>
                <a:cs typeface="Proxima Nova"/>
                <a:sym typeface="Proxima Nova"/>
              </a:rPr>
              <a:t>© 2024 General Assembly</a:t>
            </a:r>
            <a:endParaRPr b="0" i="0" sz="600" u="none" cap="none" strike="noStrike">
              <a:solidFill>
                <a:srgbClr val="666666"/>
              </a:solidFill>
              <a:latin typeface="Proxima Nova"/>
              <a:ea typeface="Proxima Nova"/>
              <a:cs typeface="Proxima Nova"/>
              <a:sym typeface="Proxima Nova"/>
            </a:endParaRPr>
          </a:p>
        </p:txBody>
      </p:sp>
      <p:pic>
        <p:nvPicPr>
          <p:cNvPr descr="GA-Cog-900.png" id="858" name="Google Shape;858;p173"/>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859" name="Google Shape;859;p173"/>
          <p:cNvSpPr txBox="1"/>
          <p:nvPr>
            <p:ph type="ctrTitle"/>
          </p:nvPr>
        </p:nvSpPr>
        <p:spPr>
          <a:xfrm>
            <a:off x="1123950" y="857250"/>
            <a:ext cx="76200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860" name="Google Shape;860;p173"/>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pic>
        <p:nvPicPr>
          <p:cNvPr id="861" name="Google Shape;861;p173"/>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862" name="Google Shape;862;p173"/>
          <p:cNvSpPr txBox="1"/>
          <p:nvPr>
            <p:ph idx="2" type="subTitle"/>
          </p:nvPr>
        </p:nvSpPr>
        <p:spPr>
          <a:xfrm>
            <a:off x="6677025" y="1600200"/>
            <a:ext cx="809700" cy="1722000"/>
          </a:xfrm>
          <a:prstGeom prst="rect">
            <a:avLst/>
          </a:prstGeom>
          <a:noFill/>
          <a:ln>
            <a:noFill/>
          </a:ln>
        </p:spPr>
        <p:txBody>
          <a:bodyPr anchorCtr="0" anchor="ctr" bIns="0" lIns="0" spcFirstLastPara="1" rIns="0" wrap="square" tIns="0">
            <a:noAutofit/>
          </a:bodyPr>
          <a:lstStyle>
            <a:lvl1pPr lvl="0" algn="ctr">
              <a:lnSpc>
                <a:spcPct val="115000"/>
              </a:lnSpc>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algn="l">
              <a:lnSpc>
                <a:spcPct val="115000"/>
              </a:lnSpc>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863" name="Google Shape;863;p173"/>
          <p:cNvSpPr txBox="1"/>
          <p:nvPr/>
        </p:nvSpPr>
        <p:spPr>
          <a:xfrm>
            <a:off x="1143000" y="581025"/>
            <a:ext cx="55341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Barlow SemiBold"/>
                <a:ea typeface="Barlow SemiBold"/>
                <a:cs typeface="Barlow SemiBold"/>
                <a:sym typeface="Barlow SemiBold"/>
              </a:rPr>
              <a:t>GUIDED WALK-THROUGH:</a:t>
            </a:r>
            <a:endParaRPr b="0" i="0" sz="1200" u="none" cap="none" strike="noStrike">
              <a:solidFill>
                <a:schemeClr val="lt1"/>
              </a:solidFill>
              <a:latin typeface="Barlow SemiBold"/>
              <a:ea typeface="Barlow SemiBold"/>
              <a:cs typeface="Barlow SemiBold"/>
              <a:sym typeface="Barlow SemiBo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d Walkthrough 1">
  <p:cSld name="TITLE_1_1_1_2_1_1_1_1_3">
    <p:bg>
      <p:bgPr>
        <a:solidFill>
          <a:schemeClr val="dk1"/>
        </a:solidFill>
      </p:bgPr>
    </p:bg>
    <p:spTree>
      <p:nvGrpSpPr>
        <p:cNvPr id="864" name="Shape 864"/>
        <p:cNvGrpSpPr/>
        <p:nvPr/>
      </p:nvGrpSpPr>
      <p:grpSpPr>
        <a:xfrm>
          <a:off x="0" y="0"/>
          <a:ext cx="0" cy="0"/>
          <a:chOff x="0" y="0"/>
          <a:chExt cx="0" cy="0"/>
        </a:xfrm>
      </p:grpSpPr>
      <p:sp>
        <p:nvSpPr>
          <p:cNvPr id="865" name="Google Shape;865;p174"/>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174"/>
          <p:cNvSpPr txBox="1"/>
          <p:nvPr/>
        </p:nvSpPr>
        <p:spPr>
          <a:xfrm flipH="1">
            <a:off x="0" y="-50"/>
            <a:ext cx="685800" cy="5143500"/>
          </a:xfrm>
          <a:prstGeom prst="rect">
            <a:avLst/>
          </a:prstGeom>
          <a:solidFill>
            <a:schemeClr val="accent4"/>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67" name="Google Shape;867;p17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868" name="Google Shape;868;p174"/>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Proxima Nova"/>
                <a:ea typeface="Proxima Nova"/>
                <a:cs typeface="Proxima Nova"/>
                <a:sym typeface="Proxima Nova"/>
              </a:rPr>
              <a:t>© 2022 General Assembly</a:t>
            </a:r>
            <a:endParaRPr b="0" i="0" sz="600" u="none" cap="none" strike="noStrike">
              <a:solidFill>
                <a:srgbClr val="666666"/>
              </a:solidFill>
              <a:latin typeface="Proxima Nova"/>
              <a:ea typeface="Proxima Nova"/>
              <a:cs typeface="Proxima Nova"/>
              <a:sym typeface="Proxima Nova"/>
            </a:endParaRPr>
          </a:p>
        </p:txBody>
      </p:sp>
      <p:pic>
        <p:nvPicPr>
          <p:cNvPr descr="GA-Cog-900.png" id="869" name="Google Shape;869;p174"/>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870" name="Google Shape;870;p174"/>
          <p:cNvSpPr txBox="1"/>
          <p:nvPr>
            <p:ph type="ctrTitle"/>
          </p:nvPr>
        </p:nvSpPr>
        <p:spPr>
          <a:xfrm>
            <a:off x="1123950" y="857250"/>
            <a:ext cx="76200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871" name="Google Shape;871;p174"/>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pic>
        <p:nvPicPr>
          <p:cNvPr id="872" name="Google Shape;872;p174"/>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873" name="Google Shape;873;p174"/>
          <p:cNvSpPr txBox="1"/>
          <p:nvPr>
            <p:ph idx="2" type="subTitle"/>
          </p:nvPr>
        </p:nvSpPr>
        <p:spPr>
          <a:xfrm>
            <a:off x="6677025" y="1600200"/>
            <a:ext cx="809700" cy="1722000"/>
          </a:xfrm>
          <a:prstGeom prst="rect">
            <a:avLst/>
          </a:prstGeom>
          <a:noFill/>
          <a:ln>
            <a:noFill/>
          </a:ln>
        </p:spPr>
        <p:txBody>
          <a:bodyPr anchorCtr="0" anchor="ctr" bIns="0" lIns="0" spcFirstLastPara="1" rIns="0" wrap="square" tIns="0">
            <a:noAutofit/>
          </a:bodyPr>
          <a:lstStyle>
            <a:lvl1pPr lvl="0" algn="ctr">
              <a:lnSpc>
                <a:spcPct val="115000"/>
              </a:lnSpc>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algn="l">
              <a:lnSpc>
                <a:spcPct val="115000"/>
              </a:lnSpc>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874" name="Google Shape;874;p174"/>
          <p:cNvSpPr txBox="1"/>
          <p:nvPr/>
        </p:nvSpPr>
        <p:spPr>
          <a:xfrm rot="-5400000">
            <a:off x="-1832400" y="1995875"/>
            <a:ext cx="43506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Barlow Condensed SemiBold"/>
                <a:ea typeface="Barlow Condensed SemiBold"/>
                <a:cs typeface="Barlow Condensed SemiBold"/>
                <a:sym typeface="Barlow Condensed SemiBold"/>
              </a:rPr>
              <a:t>GUIDED WALK-THROUGH:</a:t>
            </a:r>
            <a:endParaRPr b="0" i="0" sz="2000" u="none" cap="none" strike="noStrike">
              <a:solidFill>
                <a:schemeClr val="dk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d Walkthrough 2">
  <p:cSld name="TITLE_1_1_1_2_1_1_1_1_3_1">
    <p:bg>
      <p:bgPr>
        <a:solidFill>
          <a:schemeClr val="dk1"/>
        </a:solidFill>
      </p:bgPr>
    </p:bg>
    <p:spTree>
      <p:nvGrpSpPr>
        <p:cNvPr id="875" name="Shape 875"/>
        <p:cNvGrpSpPr/>
        <p:nvPr/>
      </p:nvGrpSpPr>
      <p:grpSpPr>
        <a:xfrm>
          <a:off x="0" y="0"/>
          <a:ext cx="0" cy="0"/>
          <a:chOff x="0" y="0"/>
          <a:chExt cx="0" cy="0"/>
        </a:xfrm>
      </p:grpSpPr>
      <p:sp>
        <p:nvSpPr>
          <p:cNvPr id="876" name="Google Shape;876;p175"/>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175"/>
          <p:cNvSpPr txBox="1"/>
          <p:nvPr/>
        </p:nvSpPr>
        <p:spPr>
          <a:xfrm flipH="1">
            <a:off x="0" y="-50"/>
            <a:ext cx="685800" cy="5143500"/>
          </a:xfrm>
          <a:prstGeom prst="rect">
            <a:avLst/>
          </a:prstGeom>
          <a:solidFill>
            <a:schemeClr val="accent4"/>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78" name="Google Shape;878;p17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879" name="Google Shape;879;p175"/>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Proxima Nova"/>
                <a:ea typeface="Proxima Nova"/>
                <a:cs typeface="Proxima Nova"/>
                <a:sym typeface="Proxima Nova"/>
              </a:rPr>
              <a:t>© 2024 General Assembly</a:t>
            </a:r>
            <a:endParaRPr b="0" i="0" sz="600" u="none" cap="none" strike="noStrike">
              <a:solidFill>
                <a:srgbClr val="666666"/>
              </a:solidFill>
              <a:latin typeface="Proxima Nova"/>
              <a:ea typeface="Proxima Nova"/>
              <a:cs typeface="Proxima Nova"/>
              <a:sym typeface="Proxima Nova"/>
            </a:endParaRPr>
          </a:p>
        </p:txBody>
      </p:sp>
      <p:pic>
        <p:nvPicPr>
          <p:cNvPr descr="GA-Cog-900.png" id="880" name="Google Shape;880;p175"/>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881" name="Google Shape;881;p175"/>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sp>
        <p:nvSpPr>
          <p:cNvPr id="882" name="Google Shape;882;p175"/>
          <p:cNvSpPr txBox="1"/>
          <p:nvPr/>
        </p:nvSpPr>
        <p:spPr>
          <a:xfrm rot="-5400000">
            <a:off x="-756987" y="3506325"/>
            <a:ext cx="21612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Barlow Condensed SemiBold"/>
                <a:ea typeface="Barlow Condensed SemiBold"/>
                <a:cs typeface="Barlow Condensed SemiBold"/>
                <a:sym typeface="Barlow Condensed SemiBold"/>
              </a:rPr>
              <a:t>GUIDED WALKTHROUGH:</a:t>
            </a:r>
            <a:endParaRPr b="0" i="0" sz="2000" u="none" cap="none" strike="noStrike">
              <a:solidFill>
                <a:schemeClr val="dk1"/>
              </a:solidFill>
              <a:latin typeface="Barlow Condensed SemiBold"/>
              <a:ea typeface="Barlow Condensed SemiBold"/>
              <a:cs typeface="Barlow Condensed SemiBold"/>
              <a:sym typeface="Barlow Condensed SemiBold"/>
            </a:endParaRPr>
          </a:p>
        </p:txBody>
      </p:sp>
      <p:grpSp>
        <p:nvGrpSpPr>
          <p:cNvPr id="883" name="Google Shape;883;p175"/>
          <p:cNvGrpSpPr/>
          <p:nvPr/>
        </p:nvGrpSpPr>
        <p:grpSpPr>
          <a:xfrm>
            <a:off x="8200808" y="134757"/>
            <a:ext cx="654900" cy="645309"/>
            <a:chOff x="8200808" y="134757"/>
            <a:chExt cx="654900" cy="645309"/>
          </a:xfrm>
        </p:grpSpPr>
        <p:sp>
          <p:nvSpPr>
            <p:cNvPr id="884" name="Google Shape;884;p175"/>
            <p:cNvSpPr/>
            <p:nvPr/>
          </p:nvSpPr>
          <p:spPr>
            <a:xfrm flipH="1" rot="5403199">
              <a:off x="8205908" y="130261"/>
              <a:ext cx="644700" cy="6543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885" name="Google Shape;885;p175"/>
            <p:cNvCxnSpPr>
              <a:endCxn id="884" idx="0"/>
            </p:cNvCxnSpPr>
            <p:nvPr/>
          </p:nvCxnSpPr>
          <p:spPr>
            <a:xfrm>
              <a:off x="8518808" y="137315"/>
              <a:ext cx="336600" cy="320400"/>
            </a:xfrm>
            <a:prstGeom prst="curvedConnector3">
              <a:avLst>
                <a:gd fmla="val 87572" name="adj1"/>
              </a:avLst>
            </a:prstGeom>
            <a:noFill/>
            <a:ln cap="flat" cmpd="sng" w="28575">
              <a:solidFill>
                <a:schemeClr val="accent4"/>
              </a:solidFill>
              <a:prstDash val="solid"/>
              <a:round/>
              <a:headEnd len="sm" w="sm" type="none"/>
              <a:tailEnd len="med" w="med" type="oval"/>
            </a:ln>
          </p:spPr>
        </p:cxnSp>
      </p:grpSp>
      <p:sp>
        <p:nvSpPr>
          <p:cNvPr id="886" name="Google Shape;886;p175"/>
          <p:cNvSpPr txBox="1"/>
          <p:nvPr>
            <p:ph type="ctrTitle"/>
          </p:nvPr>
        </p:nvSpPr>
        <p:spPr>
          <a:xfrm rot="-5400000">
            <a:off x="-922867" y="1181350"/>
            <a:ext cx="25617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None/>
              <a:defRPr b="0" sz="2000"/>
            </a:lvl1pPr>
            <a:lvl2pPr lvl="1"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
        <p:nvSpPr>
          <p:cNvPr id="887" name="Google Shape;887;p175"/>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1pPr>
            <a:lvl2pPr lvl="1"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2pPr>
            <a:lvl3pPr lvl="2"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3pPr>
            <a:lvl4pPr lvl="3"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4pPr>
            <a:lvl5pPr lvl="4"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5pPr>
            <a:lvl6pPr lvl="5"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6pPr>
            <a:lvl7pPr lvl="6"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7pPr>
            <a:lvl8pPr lvl="7"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8pPr>
            <a:lvl9pPr lvl="8" algn="l">
              <a:lnSpc>
                <a:spcPct val="115000"/>
              </a:lnSpc>
              <a:spcBef>
                <a:spcPts val="1000"/>
              </a:spcBef>
              <a:spcAft>
                <a:spcPts val="100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d Walkthrough 2 WH">
  <p:cSld name="TITLE_1_1_1_2_1_1_1_1_3_1_1">
    <p:bg>
      <p:bgPr>
        <a:solidFill>
          <a:schemeClr val="lt1"/>
        </a:solidFill>
      </p:bgPr>
    </p:bg>
    <p:spTree>
      <p:nvGrpSpPr>
        <p:cNvPr id="888" name="Shape 888"/>
        <p:cNvGrpSpPr/>
        <p:nvPr/>
      </p:nvGrpSpPr>
      <p:grpSpPr>
        <a:xfrm>
          <a:off x="0" y="0"/>
          <a:ext cx="0" cy="0"/>
          <a:chOff x="0" y="0"/>
          <a:chExt cx="0" cy="0"/>
        </a:xfrm>
      </p:grpSpPr>
      <p:sp>
        <p:nvSpPr>
          <p:cNvPr id="889" name="Google Shape;889;p17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890" name="Google Shape;890;p176"/>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891" name="Google Shape;891;p176"/>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grpSp>
        <p:nvGrpSpPr>
          <p:cNvPr id="892" name="Google Shape;892;p176"/>
          <p:cNvGrpSpPr/>
          <p:nvPr/>
        </p:nvGrpSpPr>
        <p:grpSpPr>
          <a:xfrm>
            <a:off x="8200808" y="210957"/>
            <a:ext cx="654900" cy="645309"/>
            <a:chOff x="8200808" y="134757"/>
            <a:chExt cx="654900" cy="645309"/>
          </a:xfrm>
        </p:grpSpPr>
        <p:sp>
          <p:nvSpPr>
            <p:cNvPr id="893" name="Google Shape;893;p176"/>
            <p:cNvSpPr/>
            <p:nvPr/>
          </p:nvSpPr>
          <p:spPr>
            <a:xfrm flipH="1" rot="5403199">
              <a:off x="8205908" y="130261"/>
              <a:ext cx="644700" cy="6543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894" name="Google Shape;894;p176"/>
            <p:cNvCxnSpPr>
              <a:endCxn id="893" idx="0"/>
            </p:cNvCxnSpPr>
            <p:nvPr/>
          </p:nvCxnSpPr>
          <p:spPr>
            <a:xfrm>
              <a:off x="8518808" y="137315"/>
              <a:ext cx="336600" cy="320400"/>
            </a:xfrm>
            <a:prstGeom prst="curvedConnector3">
              <a:avLst>
                <a:gd fmla="val 87572" name="adj1"/>
              </a:avLst>
            </a:prstGeom>
            <a:noFill/>
            <a:ln cap="flat" cmpd="sng" w="28575">
              <a:solidFill>
                <a:schemeClr val="accent4"/>
              </a:solidFill>
              <a:prstDash val="solid"/>
              <a:round/>
              <a:headEnd len="sm" w="sm" type="none"/>
              <a:tailEnd len="med" w="med" type="oval"/>
            </a:ln>
          </p:spPr>
        </p:cxnSp>
      </p:grpSp>
      <p:sp>
        <p:nvSpPr>
          <p:cNvPr id="895" name="Google Shape;895;p176"/>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896" name="Google Shape;896;p176"/>
          <p:cNvSpPr txBox="1"/>
          <p:nvPr/>
        </p:nvSpPr>
        <p:spPr>
          <a:xfrm>
            <a:off x="8123925" y="210950"/>
            <a:ext cx="809700" cy="6453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0" i="0" sz="1000" u="none" cap="none" strike="noStrike">
              <a:solidFill>
                <a:schemeClr val="lt1"/>
              </a:solidFill>
              <a:latin typeface="Barlow Condensed"/>
              <a:ea typeface="Barlow Condensed"/>
              <a:cs typeface="Barlow Condensed"/>
              <a:sym typeface="Barlow Condensed"/>
            </a:endParaRPr>
          </a:p>
        </p:txBody>
      </p:sp>
      <p:sp>
        <p:nvSpPr>
          <p:cNvPr id="897" name="Google Shape;897;p176"/>
          <p:cNvSpPr txBox="1"/>
          <p:nvPr/>
        </p:nvSpPr>
        <p:spPr>
          <a:xfrm>
            <a:off x="457200" y="312925"/>
            <a:ext cx="31269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GUIDED WALKTHROUGH:</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898" name="Google Shape;898;p176"/>
          <p:cNvSpPr txBox="1"/>
          <p:nvPr>
            <p:ph type="ctrTitle"/>
          </p:nvPr>
        </p:nvSpPr>
        <p:spPr>
          <a:xfrm>
            <a:off x="3398175" y="338325"/>
            <a:ext cx="36126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899" name="Google Shape;899;p176"/>
          <p:cNvSpPr txBox="1"/>
          <p:nvPr/>
        </p:nvSpPr>
        <p:spPr>
          <a:xfrm flipH="1" rot="5400000">
            <a:off x="4518200" y="-4518050"/>
            <a:ext cx="108900" cy="9145500"/>
          </a:xfrm>
          <a:prstGeom prst="rect">
            <a:avLst/>
          </a:prstGeom>
          <a:solidFill>
            <a:schemeClr val="accent4"/>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00" name="Google Shape;900;p176"/>
          <p:cNvSpPr txBox="1"/>
          <p:nvPr/>
        </p:nvSpPr>
        <p:spPr>
          <a:xfrm flipH="1" rot="5400000">
            <a:off x="-2414600" y="2454925"/>
            <a:ext cx="5100000" cy="282900"/>
          </a:xfrm>
          <a:prstGeom prst="rect">
            <a:avLst/>
          </a:prstGeom>
          <a:solidFill>
            <a:schemeClr val="accent4"/>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Along (With instructor)">
  <p:cSld name="TITLE_1_1_1_2_1_1_1_1_3_1_1_1">
    <p:bg>
      <p:bgPr>
        <a:solidFill>
          <a:schemeClr val="lt2"/>
        </a:solidFill>
      </p:bgPr>
    </p:bg>
    <p:spTree>
      <p:nvGrpSpPr>
        <p:cNvPr id="901" name="Shape 901"/>
        <p:cNvGrpSpPr/>
        <p:nvPr/>
      </p:nvGrpSpPr>
      <p:grpSpPr>
        <a:xfrm>
          <a:off x="0" y="0"/>
          <a:ext cx="0" cy="0"/>
          <a:chOff x="0" y="0"/>
          <a:chExt cx="0" cy="0"/>
        </a:xfrm>
      </p:grpSpPr>
      <p:sp>
        <p:nvSpPr>
          <p:cNvPr id="902" name="Google Shape;902;p177"/>
          <p:cNvSpPr txBox="1"/>
          <p:nvPr/>
        </p:nvSpPr>
        <p:spPr>
          <a:xfrm flipH="1">
            <a:off x="0" y="-50"/>
            <a:ext cx="685800" cy="5143500"/>
          </a:xfrm>
          <a:prstGeom prst="rect">
            <a:avLst/>
          </a:prstGeom>
          <a:solidFill>
            <a:schemeClr val="accent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03" name="Google Shape;903;p17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904" name="Google Shape;904;p177"/>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905" name="Google Shape;905;p177"/>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906" name="Google Shape;906;p177"/>
          <p:cNvSpPr txBox="1"/>
          <p:nvPr/>
        </p:nvSpPr>
        <p:spPr>
          <a:xfrm rot="-5400000">
            <a:off x="-1713900" y="2319250"/>
            <a:ext cx="41136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Barlow Condensed SemiBold"/>
                <a:ea typeface="Barlow Condensed SemiBold"/>
                <a:cs typeface="Barlow Condensed SemiBold"/>
                <a:sym typeface="Barlow Condensed SemiBold"/>
              </a:rPr>
              <a:t>CODE-ALONG </a:t>
            </a:r>
            <a:r>
              <a:rPr b="0" i="0" lang="en" sz="1200" u="none" cap="none" strike="noStrike">
                <a:solidFill>
                  <a:schemeClr val="dk1"/>
                </a:solidFill>
                <a:latin typeface="Barlow Condensed SemiBold"/>
                <a:ea typeface="Barlow Condensed SemiBold"/>
                <a:cs typeface="Barlow Condensed SemiBold"/>
                <a:sym typeface="Barlow Condensed SemiBold"/>
              </a:rPr>
              <a:t>(WITH INSTRUCTOR)</a:t>
            </a:r>
            <a:r>
              <a:rPr b="0" i="0" lang="en" sz="2000" u="none" cap="none" strike="noStrike">
                <a:solidFill>
                  <a:schemeClr val="dk1"/>
                </a:solidFill>
                <a:latin typeface="Barlow Condensed SemiBold"/>
                <a:ea typeface="Barlow Condensed SemiBold"/>
                <a:cs typeface="Barlow Condensed SemiBold"/>
                <a:sym typeface="Barlow Condensed SemiBold"/>
              </a:rPr>
              <a:t>:</a:t>
            </a:r>
            <a:endParaRPr b="0" i="0" sz="2000" u="none" cap="none" strike="noStrike">
              <a:solidFill>
                <a:schemeClr val="dk1"/>
              </a:solidFill>
              <a:latin typeface="Barlow Condensed SemiBold"/>
              <a:ea typeface="Barlow Condensed SemiBold"/>
              <a:cs typeface="Barlow Condensed SemiBold"/>
              <a:sym typeface="Barlow Condensed SemiBold"/>
            </a:endParaRPr>
          </a:p>
        </p:txBody>
      </p:sp>
      <p:grpSp>
        <p:nvGrpSpPr>
          <p:cNvPr id="907" name="Google Shape;907;p177"/>
          <p:cNvGrpSpPr/>
          <p:nvPr/>
        </p:nvGrpSpPr>
        <p:grpSpPr>
          <a:xfrm>
            <a:off x="8200808" y="134757"/>
            <a:ext cx="654900" cy="645309"/>
            <a:chOff x="8200808" y="134757"/>
            <a:chExt cx="654900" cy="645309"/>
          </a:xfrm>
        </p:grpSpPr>
        <p:sp>
          <p:nvSpPr>
            <p:cNvPr id="908" name="Google Shape;908;p177"/>
            <p:cNvSpPr/>
            <p:nvPr/>
          </p:nvSpPr>
          <p:spPr>
            <a:xfrm flipH="1" rot="5403199">
              <a:off x="8205908" y="130261"/>
              <a:ext cx="644700" cy="654300"/>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909" name="Google Shape;909;p177"/>
            <p:cNvCxnSpPr>
              <a:endCxn id="908" idx="0"/>
            </p:cNvCxnSpPr>
            <p:nvPr/>
          </p:nvCxnSpPr>
          <p:spPr>
            <a:xfrm>
              <a:off x="8518808" y="137315"/>
              <a:ext cx="336600" cy="320400"/>
            </a:xfrm>
            <a:prstGeom prst="curvedConnector3">
              <a:avLst>
                <a:gd fmla="val 87572" name="adj1"/>
              </a:avLst>
            </a:prstGeom>
            <a:noFill/>
            <a:ln cap="flat" cmpd="sng" w="28575">
              <a:solidFill>
                <a:schemeClr val="accent5"/>
              </a:solidFill>
              <a:prstDash val="solid"/>
              <a:round/>
              <a:headEnd len="sm" w="sm" type="none"/>
              <a:tailEnd len="med" w="med" type="oval"/>
            </a:ln>
          </p:spPr>
        </p:cxnSp>
      </p:grpSp>
      <p:sp>
        <p:nvSpPr>
          <p:cNvPr id="910" name="Google Shape;910;p177"/>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Along (With instructor) 2">
  <p:cSld name="TITLE_1_1_1_2_1_1_1_1_3_1_1_1_1">
    <p:bg>
      <p:bgPr>
        <a:solidFill>
          <a:schemeClr val="lt2"/>
        </a:solidFill>
      </p:bgPr>
    </p:bg>
    <p:spTree>
      <p:nvGrpSpPr>
        <p:cNvPr id="911" name="Shape 911"/>
        <p:cNvGrpSpPr/>
        <p:nvPr/>
      </p:nvGrpSpPr>
      <p:grpSpPr>
        <a:xfrm>
          <a:off x="0" y="0"/>
          <a:ext cx="0" cy="0"/>
          <a:chOff x="0" y="0"/>
          <a:chExt cx="0" cy="0"/>
        </a:xfrm>
      </p:grpSpPr>
      <p:sp>
        <p:nvSpPr>
          <p:cNvPr id="912" name="Google Shape;912;p17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913" name="Google Shape;913;p178"/>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914" name="Google Shape;914;p178"/>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grpSp>
        <p:nvGrpSpPr>
          <p:cNvPr id="915" name="Google Shape;915;p178"/>
          <p:cNvGrpSpPr/>
          <p:nvPr/>
        </p:nvGrpSpPr>
        <p:grpSpPr>
          <a:xfrm>
            <a:off x="8200808" y="210957"/>
            <a:ext cx="654900" cy="645309"/>
            <a:chOff x="8200808" y="134757"/>
            <a:chExt cx="654900" cy="645309"/>
          </a:xfrm>
        </p:grpSpPr>
        <p:sp>
          <p:nvSpPr>
            <p:cNvPr id="916" name="Google Shape;916;p178"/>
            <p:cNvSpPr/>
            <p:nvPr/>
          </p:nvSpPr>
          <p:spPr>
            <a:xfrm flipH="1" rot="5403199">
              <a:off x="8205908" y="130261"/>
              <a:ext cx="644700" cy="654300"/>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917" name="Google Shape;917;p178"/>
            <p:cNvCxnSpPr>
              <a:endCxn id="916" idx="0"/>
            </p:cNvCxnSpPr>
            <p:nvPr/>
          </p:nvCxnSpPr>
          <p:spPr>
            <a:xfrm>
              <a:off x="8518808" y="137315"/>
              <a:ext cx="336600" cy="320400"/>
            </a:xfrm>
            <a:prstGeom prst="curvedConnector3">
              <a:avLst>
                <a:gd fmla="val 87572" name="adj1"/>
              </a:avLst>
            </a:prstGeom>
            <a:noFill/>
            <a:ln cap="flat" cmpd="sng" w="28575">
              <a:solidFill>
                <a:schemeClr val="accent5"/>
              </a:solidFill>
              <a:prstDash val="solid"/>
              <a:round/>
              <a:headEnd len="sm" w="sm" type="none"/>
              <a:tailEnd len="med" w="med" type="oval"/>
            </a:ln>
          </p:spPr>
        </p:cxnSp>
      </p:grpSp>
      <p:sp>
        <p:nvSpPr>
          <p:cNvPr id="918" name="Google Shape;918;p178"/>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919" name="Google Shape;919;p178"/>
          <p:cNvSpPr txBox="1"/>
          <p:nvPr/>
        </p:nvSpPr>
        <p:spPr>
          <a:xfrm flipH="1" rot="5400000">
            <a:off x="4518200" y="-4518050"/>
            <a:ext cx="108900" cy="9145500"/>
          </a:xfrm>
          <a:prstGeom prst="rect">
            <a:avLst/>
          </a:prstGeom>
          <a:solidFill>
            <a:schemeClr val="accent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20" name="Google Shape;920;p178"/>
          <p:cNvSpPr txBox="1"/>
          <p:nvPr/>
        </p:nvSpPr>
        <p:spPr>
          <a:xfrm>
            <a:off x="457200" y="312925"/>
            <a:ext cx="41676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CODE-ALONG </a:t>
            </a:r>
            <a:r>
              <a:rPr b="0" i="0" lang="en" sz="2400" u="none" cap="none" strike="noStrike">
                <a:solidFill>
                  <a:schemeClr val="dk1"/>
                </a:solidFill>
                <a:latin typeface="Barlow Condensed"/>
                <a:ea typeface="Barlow Condensed"/>
                <a:cs typeface="Barlow Condensed"/>
                <a:sym typeface="Barlow Condensed"/>
              </a:rPr>
              <a:t>(WITH INSTRUCTOR)</a:t>
            </a:r>
            <a:r>
              <a:rPr b="0" i="0" lang="en" sz="2800" u="none" cap="none" strike="noStrike">
                <a:solidFill>
                  <a:schemeClr val="dk1"/>
                </a:solidFill>
                <a:latin typeface="Barlow Condensed SemiBold"/>
                <a:ea typeface="Barlow Condensed SemiBold"/>
                <a:cs typeface="Barlow Condensed SemiBold"/>
                <a:sym typeface="Barlow Condensed SemiBold"/>
              </a:rPr>
              <a:t>:</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921" name="Google Shape;921;p178"/>
          <p:cNvSpPr txBox="1"/>
          <p:nvPr>
            <p:ph type="ctrTitle"/>
          </p:nvPr>
        </p:nvSpPr>
        <p:spPr>
          <a:xfrm>
            <a:off x="4265050" y="338325"/>
            <a:ext cx="36408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922" name="Google Shape;922;p178"/>
          <p:cNvSpPr txBox="1"/>
          <p:nvPr/>
        </p:nvSpPr>
        <p:spPr>
          <a:xfrm flipH="1" rot="5400000">
            <a:off x="-2414600" y="2454925"/>
            <a:ext cx="5100000" cy="282900"/>
          </a:xfrm>
          <a:prstGeom prst="rect">
            <a:avLst/>
          </a:prstGeom>
          <a:solidFill>
            <a:schemeClr val="accent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s 2">
  <p:cSld name="TITLE_1_1_1_2_2_1_1_1_1">
    <p:bg>
      <p:bgPr>
        <a:solidFill>
          <a:schemeClr val="lt2"/>
        </a:solidFill>
      </p:bgPr>
    </p:bg>
    <p:spTree>
      <p:nvGrpSpPr>
        <p:cNvPr id="86" name="Shape 86"/>
        <p:cNvGrpSpPr/>
        <p:nvPr/>
      </p:nvGrpSpPr>
      <p:grpSpPr>
        <a:xfrm>
          <a:off x="0" y="0"/>
          <a:ext cx="0" cy="0"/>
          <a:chOff x="0" y="0"/>
          <a:chExt cx="0" cy="0"/>
        </a:xfrm>
      </p:grpSpPr>
      <p:sp>
        <p:nvSpPr>
          <p:cNvPr id="87" name="Google Shape;87;p9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88" name="Google Shape;88;p98"/>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89" name="Google Shape;89;p98"/>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90" name="Google Shape;90;p98"/>
          <p:cNvSpPr txBox="1"/>
          <p:nvPr/>
        </p:nvSpPr>
        <p:spPr>
          <a:xfrm>
            <a:off x="8123925" y="134750"/>
            <a:ext cx="809700" cy="6453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0" i="0" sz="1000" u="none" cap="none" strike="noStrike">
              <a:solidFill>
                <a:schemeClr val="lt1"/>
              </a:solidFill>
              <a:latin typeface="Barlow Condensed"/>
              <a:ea typeface="Barlow Condensed"/>
              <a:cs typeface="Barlow Condensed"/>
              <a:sym typeface="Barlow Condensed"/>
            </a:endParaRPr>
          </a:p>
        </p:txBody>
      </p:sp>
      <p:grpSp>
        <p:nvGrpSpPr>
          <p:cNvPr id="91" name="Google Shape;91;p98"/>
          <p:cNvGrpSpPr/>
          <p:nvPr/>
        </p:nvGrpSpPr>
        <p:grpSpPr>
          <a:xfrm>
            <a:off x="8200808" y="210957"/>
            <a:ext cx="654900" cy="645309"/>
            <a:chOff x="8200808" y="134757"/>
            <a:chExt cx="654900" cy="645309"/>
          </a:xfrm>
        </p:grpSpPr>
        <p:sp>
          <p:nvSpPr>
            <p:cNvPr id="92" name="Google Shape;92;p98"/>
            <p:cNvSpPr/>
            <p:nvPr/>
          </p:nvSpPr>
          <p:spPr>
            <a:xfrm flipH="1" rot="5403199">
              <a:off x="8205908" y="130261"/>
              <a:ext cx="644700" cy="654300"/>
            </a:xfrm>
            <a:prstGeom prst="ellipse">
              <a:avLst/>
            </a:prstGeom>
            <a:noFill/>
            <a:ln cap="flat" cmpd="sng" w="28575">
              <a:solidFill>
                <a:srgbClr val="37408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Barlow Condensed"/>
                <a:ea typeface="Barlow Condensed"/>
                <a:cs typeface="Barlow Condensed"/>
                <a:sym typeface="Barlow Condensed"/>
              </a:endParaRPr>
            </a:p>
          </p:txBody>
        </p:sp>
        <p:cxnSp>
          <p:nvCxnSpPr>
            <p:cNvPr id="93" name="Google Shape;93;p98"/>
            <p:cNvCxnSpPr>
              <a:endCxn id="92" idx="0"/>
            </p:cNvCxnSpPr>
            <p:nvPr/>
          </p:nvCxnSpPr>
          <p:spPr>
            <a:xfrm>
              <a:off x="8518808" y="137315"/>
              <a:ext cx="336600" cy="320400"/>
            </a:xfrm>
            <a:prstGeom prst="curvedConnector3">
              <a:avLst>
                <a:gd fmla="val 87691" name="adj1"/>
              </a:avLst>
            </a:prstGeom>
            <a:noFill/>
            <a:ln cap="flat" cmpd="sng" w="28575">
              <a:solidFill>
                <a:srgbClr val="374085"/>
              </a:solidFill>
              <a:prstDash val="solid"/>
              <a:round/>
              <a:headEnd len="sm" w="sm" type="none"/>
              <a:tailEnd len="med" w="med" type="oval"/>
            </a:ln>
          </p:spPr>
        </p:cxnSp>
      </p:grpSp>
      <p:sp>
        <p:nvSpPr>
          <p:cNvPr id="94" name="Google Shape;94;p98"/>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95" name="Google Shape;95;p98"/>
          <p:cNvSpPr txBox="1"/>
          <p:nvPr/>
        </p:nvSpPr>
        <p:spPr>
          <a:xfrm flipH="1" rot="5400000">
            <a:off x="4518200" y="-4518050"/>
            <a:ext cx="108900" cy="9145500"/>
          </a:xfrm>
          <a:prstGeom prst="rect">
            <a:avLst/>
          </a:prstGeom>
          <a:solidFill>
            <a:srgbClr val="37408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6" name="Google Shape;96;p98"/>
          <p:cNvSpPr txBox="1"/>
          <p:nvPr/>
        </p:nvSpPr>
        <p:spPr>
          <a:xfrm>
            <a:off x="457200" y="312925"/>
            <a:ext cx="17829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DISCUSSION:</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97" name="Google Shape;97;p98"/>
          <p:cNvSpPr txBox="1"/>
          <p:nvPr>
            <p:ph type="ctrTitle"/>
          </p:nvPr>
        </p:nvSpPr>
        <p:spPr>
          <a:xfrm>
            <a:off x="2085050" y="338328"/>
            <a:ext cx="43188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98" name="Google Shape;98;p98"/>
          <p:cNvSpPr txBox="1"/>
          <p:nvPr/>
        </p:nvSpPr>
        <p:spPr>
          <a:xfrm flipH="1" rot="5400000">
            <a:off x="-2414600" y="2454925"/>
            <a:ext cx="5100000" cy="282900"/>
          </a:xfrm>
          <a:prstGeom prst="rect">
            <a:avLst/>
          </a:prstGeom>
          <a:solidFill>
            <a:srgbClr val="37408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s Out">
  <p:cSld name="TITLE_1_1_1_2_1_1_1_1_2">
    <p:bg>
      <p:bgPr>
        <a:solidFill>
          <a:schemeClr val="dk1"/>
        </a:solidFill>
      </p:bgPr>
    </p:bg>
    <p:spTree>
      <p:nvGrpSpPr>
        <p:cNvPr id="923" name="Shape 923"/>
        <p:cNvGrpSpPr/>
        <p:nvPr/>
      </p:nvGrpSpPr>
      <p:grpSpPr>
        <a:xfrm>
          <a:off x="0" y="0"/>
          <a:ext cx="0" cy="0"/>
          <a:chOff x="0" y="0"/>
          <a:chExt cx="0" cy="0"/>
        </a:xfrm>
      </p:grpSpPr>
      <p:sp>
        <p:nvSpPr>
          <p:cNvPr id="924" name="Google Shape;924;p179"/>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179"/>
          <p:cNvSpPr txBox="1"/>
          <p:nvPr/>
        </p:nvSpPr>
        <p:spPr>
          <a:xfrm flipH="1">
            <a:off x="0" y="-50"/>
            <a:ext cx="685800" cy="5143500"/>
          </a:xfrm>
          <a:prstGeom prst="rect">
            <a:avLst/>
          </a:prstGeom>
          <a:solidFill>
            <a:schemeClr val="accent6"/>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26" name="Google Shape;926;p17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927" name="Google Shape;927;p179"/>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Proxima Nova"/>
                <a:ea typeface="Proxima Nova"/>
                <a:cs typeface="Proxima Nova"/>
                <a:sym typeface="Proxima Nova"/>
              </a:rPr>
              <a:t>© 2024 General Assembly</a:t>
            </a:r>
            <a:endParaRPr b="0" i="0" sz="600" u="none" cap="none" strike="noStrike">
              <a:solidFill>
                <a:srgbClr val="666666"/>
              </a:solidFill>
              <a:latin typeface="Proxima Nova"/>
              <a:ea typeface="Proxima Nova"/>
              <a:cs typeface="Proxima Nova"/>
              <a:sym typeface="Proxima Nova"/>
            </a:endParaRPr>
          </a:p>
        </p:txBody>
      </p:sp>
      <p:pic>
        <p:nvPicPr>
          <p:cNvPr descr="GA-Cog-900.png" id="928" name="Google Shape;928;p179"/>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929" name="Google Shape;929;p179"/>
          <p:cNvSpPr txBox="1"/>
          <p:nvPr>
            <p:ph type="ctrTitle"/>
          </p:nvPr>
        </p:nvSpPr>
        <p:spPr>
          <a:xfrm>
            <a:off x="1123950" y="857250"/>
            <a:ext cx="76200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930" name="Google Shape;930;p179"/>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pic>
        <p:nvPicPr>
          <p:cNvPr id="931" name="Google Shape;931;p179"/>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932" name="Google Shape;932;p179"/>
          <p:cNvSpPr txBox="1"/>
          <p:nvPr>
            <p:ph idx="2" type="subTitle"/>
          </p:nvPr>
        </p:nvSpPr>
        <p:spPr>
          <a:xfrm>
            <a:off x="6677025" y="1600200"/>
            <a:ext cx="809700" cy="1722000"/>
          </a:xfrm>
          <a:prstGeom prst="rect">
            <a:avLst/>
          </a:prstGeom>
          <a:noFill/>
          <a:ln>
            <a:noFill/>
          </a:ln>
        </p:spPr>
        <p:txBody>
          <a:bodyPr anchorCtr="0" anchor="ctr" bIns="0" lIns="0" spcFirstLastPara="1" rIns="0" wrap="square" tIns="0">
            <a:noAutofit/>
          </a:bodyPr>
          <a:lstStyle>
            <a:lvl1pPr lvl="0" algn="ctr">
              <a:lnSpc>
                <a:spcPct val="115000"/>
              </a:lnSpc>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algn="l">
              <a:lnSpc>
                <a:spcPct val="115000"/>
              </a:lnSpc>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933" name="Google Shape;933;p179"/>
          <p:cNvSpPr txBox="1"/>
          <p:nvPr/>
        </p:nvSpPr>
        <p:spPr>
          <a:xfrm>
            <a:off x="1143000" y="581025"/>
            <a:ext cx="55341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Barlow SemiBold"/>
                <a:ea typeface="Barlow SemiBold"/>
                <a:cs typeface="Barlow SemiBold"/>
                <a:sym typeface="Barlow SemiBold"/>
              </a:rPr>
              <a:t>COMPUTERS OUT:</a:t>
            </a:r>
            <a:endParaRPr b="0" i="0" sz="1200" u="none" cap="none" strike="noStrike">
              <a:solidFill>
                <a:schemeClr val="lt1"/>
              </a:solidFill>
              <a:latin typeface="Barlow SemiBold"/>
              <a:ea typeface="Barlow SemiBold"/>
              <a:cs typeface="Barlow SemiBold"/>
              <a:sym typeface="Barlow SemiBo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s Out 1">
  <p:cSld name="TITLE_1_1_1_2_1_1_1_1_2_1">
    <p:bg>
      <p:bgPr>
        <a:solidFill>
          <a:schemeClr val="dk1"/>
        </a:solidFill>
      </p:bgPr>
    </p:bg>
    <p:spTree>
      <p:nvGrpSpPr>
        <p:cNvPr id="934" name="Shape 934"/>
        <p:cNvGrpSpPr/>
        <p:nvPr/>
      </p:nvGrpSpPr>
      <p:grpSpPr>
        <a:xfrm>
          <a:off x="0" y="0"/>
          <a:ext cx="0" cy="0"/>
          <a:chOff x="0" y="0"/>
          <a:chExt cx="0" cy="0"/>
        </a:xfrm>
      </p:grpSpPr>
      <p:sp>
        <p:nvSpPr>
          <p:cNvPr id="935" name="Google Shape;935;p180"/>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180"/>
          <p:cNvSpPr txBox="1"/>
          <p:nvPr/>
        </p:nvSpPr>
        <p:spPr>
          <a:xfrm flipH="1">
            <a:off x="0" y="-50"/>
            <a:ext cx="685800" cy="5143500"/>
          </a:xfrm>
          <a:prstGeom prst="rect">
            <a:avLst/>
          </a:prstGeom>
          <a:solidFill>
            <a:schemeClr val="accent6"/>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37" name="Google Shape;937;p18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938" name="Google Shape;938;p180"/>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Proxima Nova"/>
                <a:ea typeface="Proxima Nova"/>
                <a:cs typeface="Proxima Nova"/>
                <a:sym typeface="Proxima Nova"/>
              </a:rPr>
              <a:t>© 2024 General Assembly</a:t>
            </a:r>
            <a:endParaRPr b="0" i="0" sz="600" u="none" cap="none" strike="noStrike">
              <a:solidFill>
                <a:srgbClr val="666666"/>
              </a:solidFill>
              <a:latin typeface="Proxima Nova"/>
              <a:ea typeface="Proxima Nova"/>
              <a:cs typeface="Proxima Nova"/>
              <a:sym typeface="Proxima Nova"/>
            </a:endParaRPr>
          </a:p>
        </p:txBody>
      </p:sp>
      <p:pic>
        <p:nvPicPr>
          <p:cNvPr descr="GA-Cog-900.png" id="939" name="Google Shape;939;p180"/>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940" name="Google Shape;940;p180"/>
          <p:cNvSpPr txBox="1"/>
          <p:nvPr>
            <p:ph type="ctrTitle"/>
          </p:nvPr>
        </p:nvSpPr>
        <p:spPr>
          <a:xfrm>
            <a:off x="1123950" y="857250"/>
            <a:ext cx="76200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941" name="Google Shape;941;p180"/>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pic>
        <p:nvPicPr>
          <p:cNvPr id="942" name="Google Shape;942;p180"/>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943" name="Google Shape;943;p180"/>
          <p:cNvSpPr txBox="1"/>
          <p:nvPr>
            <p:ph idx="2" type="subTitle"/>
          </p:nvPr>
        </p:nvSpPr>
        <p:spPr>
          <a:xfrm>
            <a:off x="6677025" y="1600200"/>
            <a:ext cx="809700" cy="1722000"/>
          </a:xfrm>
          <a:prstGeom prst="rect">
            <a:avLst/>
          </a:prstGeom>
          <a:noFill/>
          <a:ln>
            <a:noFill/>
          </a:ln>
        </p:spPr>
        <p:txBody>
          <a:bodyPr anchorCtr="0" anchor="ctr" bIns="0" lIns="0" spcFirstLastPara="1" rIns="0" wrap="square" tIns="0">
            <a:noAutofit/>
          </a:bodyPr>
          <a:lstStyle>
            <a:lvl1pPr lvl="0" algn="ctr">
              <a:lnSpc>
                <a:spcPct val="115000"/>
              </a:lnSpc>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algn="l">
              <a:lnSpc>
                <a:spcPct val="115000"/>
              </a:lnSpc>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944" name="Google Shape;944;p180"/>
          <p:cNvSpPr txBox="1"/>
          <p:nvPr/>
        </p:nvSpPr>
        <p:spPr>
          <a:xfrm rot="-5400000">
            <a:off x="-1817400" y="2010875"/>
            <a:ext cx="43206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Barlow Condensed SemiBold"/>
                <a:ea typeface="Barlow Condensed SemiBold"/>
                <a:cs typeface="Barlow Condensed SemiBold"/>
                <a:sym typeface="Barlow Condensed SemiBold"/>
              </a:rPr>
              <a:t>COMPUTERS OUT:</a:t>
            </a:r>
            <a:endParaRPr b="0" i="0" sz="2000" u="none" cap="none" strike="noStrike">
              <a:solidFill>
                <a:schemeClr val="dk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s Out 2">
  <p:cSld name="TITLE_1_1_1_2_1_1_1_1_2_1_1">
    <p:bg>
      <p:bgPr>
        <a:solidFill>
          <a:schemeClr val="dk1"/>
        </a:solidFill>
      </p:bgPr>
    </p:bg>
    <p:spTree>
      <p:nvGrpSpPr>
        <p:cNvPr id="945" name="Shape 945"/>
        <p:cNvGrpSpPr/>
        <p:nvPr/>
      </p:nvGrpSpPr>
      <p:grpSpPr>
        <a:xfrm>
          <a:off x="0" y="0"/>
          <a:ext cx="0" cy="0"/>
          <a:chOff x="0" y="0"/>
          <a:chExt cx="0" cy="0"/>
        </a:xfrm>
      </p:grpSpPr>
      <p:sp>
        <p:nvSpPr>
          <p:cNvPr id="946" name="Google Shape;946;p181"/>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81"/>
          <p:cNvSpPr txBox="1"/>
          <p:nvPr/>
        </p:nvSpPr>
        <p:spPr>
          <a:xfrm flipH="1">
            <a:off x="0" y="-50"/>
            <a:ext cx="685800" cy="5143500"/>
          </a:xfrm>
          <a:prstGeom prst="rect">
            <a:avLst/>
          </a:prstGeom>
          <a:solidFill>
            <a:schemeClr val="accent6"/>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48" name="Google Shape;948;p18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949" name="Google Shape;949;p181"/>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Proxima Nova"/>
                <a:ea typeface="Proxima Nova"/>
                <a:cs typeface="Proxima Nova"/>
                <a:sym typeface="Proxima Nova"/>
              </a:rPr>
              <a:t>© 2024 General Assembly</a:t>
            </a:r>
            <a:endParaRPr b="0" i="0" sz="600" u="none" cap="none" strike="noStrike">
              <a:solidFill>
                <a:srgbClr val="666666"/>
              </a:solidFill>
              <a:latin typeface="Proxima Nova"/>
              <a:ea typeface="Proxima Nova"/>
              <a:cs typeface="Proxima Nova"/>
              <a:sym typeface="Proxima Nova"/>
            </a:endParaRPr>
          </a:p>
        </p:txBody>
      </p:sp>
      <p:pic>
        <p:nvPicPr>
          <p:cNvPr descr="GA-Cog-900.png" id="950" name="Google Shape;950;p181"/>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951" name="Google Shape;951;p181"/>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sp>
        <p:nvSpPr>
          <p:cNvPr id="952" name="Google Shape;952;p181"/>
          <p:cNvSpPr txBox="1"/>
          <p:nvPr/>
        </p:nvSpPr>
        <p:spPr>
          <a:xfrm rot="-5400000">
            <a:off x="-511037" y="3484025"/>
            <a:ext cx="16791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Barlow Condensed SemiBold"/>
                <a:ea typeface="Barlow Condensed SemiBold"/>
                <a:cs typeface="Barlow Condensed SemiBold"/>
                <a:sym typeface="Barlow Condensed SemiBold"/>
              </a:rPr>
              <a:t>COMPUTERS OUT:</a:t>
            </a:r>
            <a:endParaRPr b="0" i="0" sz="2000" u="none" cap="none" strike="noStrike">
              <a:solidFill>
                <a:schemeClr val="dk1"/>
              </a:solidFill>
              <a:latin typeface="Barlow Condensed SemiBold"/>
              <a:ea typeface="Barlow Condensed SemiBold"/>
              <a:cs typeface="Barlow Condensed SemiBold"/>
              <a:sym typeface="Barlow Condensed SemiBold"/>
            </a:endParaRPr>
          </a:p>
        </p:txBody>
      </p:sp>
      <p:grpSp>
        <p:nvGrpSpPr>
          <p:cNvPr id="953" name="Google Shape;953;p181"/>
          <p:cNvGrpSpPr/>
          <p:nvPr/>
        </p:nvGrpSpPr>
        <p:grpSpPr>
          <a:xfrm>
            <a:off x="8200808" y="134757"/>
            <a:ext cx="654900" cy="645309"/>
            <a:chOff x="8200808" y="134757"/>
            <a:chExt cx="654900" cy="645309"/>
          </a:xfrm>
        </p:grpSpPr>
        <p:sp>
          <p:nvSpPr>
            <p:cNvPr id="954" name="Google Shape;954;p181"/>
            <p:cNvSpPr/>
            <p:nvPr/>
          </p:nvSpPr>
          <p:spPr>
            <a:xfrm flipH="1" rot="5403199">
              <a:off x="8205908" y="130261"/>
              <a:ext cx="644700" cy="6543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955" name="Google Shape;955;p181"/>
            <p:cNvCxnSpPr>
              <a:endCxn id="954" idx="0"/>
            </p:cNvCxnSpPr>
            <p:nvPr/>
          </p:nvCxnSpPr>
          <p:spPr>
            <a:xfrm>
              <a:off x="8518808" y="137315"/>
              <a:ext cx="336600" cy="320400"/>
            </a:xfrm>
            <a:prstGeom prst="curvedConnector3">
              <a:avLst>
                <a:gd fmla="val 87691" name="adj1"/>
              </a:avLst>
            </a:prstGeom>
            <a:noFill/>
            <a:ln cap="flat" cmpd="sng" w="28575">
              <a:solidFill>
                <a:schemeClr val="accent6"/>
              </a:solidFill>
              <a:prstDash val="solid"/>
              <a:round/>
              <a:headEnd len="sm" w="sm" type="none"/>
              <a:tailEnd len="med" w="med" type="oval"/>
            </a:ln>
          </p:spPr>
        </p:cxnSp>
      </p:grpSp>
      <p:sp>
        <p:nvSpPr>
          <p:cNvPr id="956" name="Google Shape;956;p181"/>
          <p:cNvSpPr txBox="1"/>
          <p:nvPr>
            <p:ph type="ctrTitle"/>
          </p:nvPr>
        </p:nvSpPr>
        <p:spPr>
          <a:xfrm rot="-5400000">
            <a:off x="-931962" y="1450500"/>
            <a:ext cx="2586900" cy="2994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000"/>
              <a:buNone/>
              <a:defRPr b="0" sz="2000"/>
            </a:lvl1pPr>
            <a:lvl2pPr lvl="1"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algn="ctr">
              <a:lnSpc>
                <a:spcPct val="100000"/>
              </a:lnSpc>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
        <p:nvSpPr>
          <p:cNvPr id="957" name="Google Shape;957;p181"/>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1pPr>
            <a:lvl2pPr lvl="1"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2pPr>
            <a:lvl3pPr lvl="2"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3pPr>
            <a:lvl4pPr lvl="3"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4pPr>
            <a:lvl5pPr lvl="4"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5pPr>
            <a:lvl6pPr lvl="5"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6pPr>
            <a:lvl7pPr lvl="6"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7pPr>
            <a:lvl8pPr lvl="7" algn="l">
              <a:lnSpc>
                <a:spcPct val="115000"/>
              </a:lnSpc>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8pPr>
            <a:lvl9pPr lvl="8" algn="l">
              <a:lnSpc>
                <a:spcPct val="115000"/>
              </a:lnSpc>
              <a:spcBef>
                <a:spcPts val="1000"/>
              </a:spcBef>
              <a:spcAft>
                <a:spcPts val="100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s Out 2 WH">
  <p:cSld name="TITLE_1_1_1_2_1_1_1_1_2_1_1_1">
    <p:bg>
      <p:bgPr>
        <a:solidFill>
          <a:schemeClr val="lt1"/>
        </a:solidFill>
      </p:bgPr>
    </p:bg>
    <p:spTree>
      <p:nvGrpSpPr>
        <p:cNvPr id="958" name="Shape 958"/>
        <p:cNvGrpSpPr/>
        <p:nvPr/>
      </p:nvGrpSpPr>
      <p:grpSpPr>
        <a:xfrm>
          <a:off x="0" y="0"/>
          <a:ext cx="0" cy="0"/>
          <a:chOff x="0" y="0"/>
          <a:chExt cx="0" cy="0"/>
        </a:xfrm>
      </p:grpSpPr>
      <p:sp>
        <p:nvSpPr>
          <p:cNvPr id="959" name="Google Shape;959;p182"/>
          <p:cNvSpPr txBox="1"/>
          <p:nvPr/>
        </p:nvSpPr>
        <p:spPr>
          <a:xfrm flipH="1">
            <a:off x="0" y="-50"/>
            <a:ext cx="685800" cy="5143500"/>
          </a:xfrm>
          <a:prstGeom prst="rect">
            <a:avLst/>
          </a:prstGeom>
          <a:solidFill>
            <a:schemeClr val="accent6"/>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60" name="Google Shape;960;p18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961" name="Google Shape;961;p182"/>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962" name="Google Shape;962;p182"/>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963" name="Google Shape;963;p182"/>
          <p:cNvSpPr txBox="1"/>
          <p:nvPr/>
        </p:nvSpPr>
        <p:spPr>
          <a:xfrm rot="-5400000">
            <a:off x="-528144" y="3515525"/>
            <a:ext cx="17421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Barlow Condensed SemiBold"/>
                <a:ea typeface="Barlow Condensed SemiBold"/>
                <a:cs typeface="Barlow Condensed SemiBold"/>
                <a:sym typeface="Barlow Condensed SemiBold"/>
              </a:rPr>
              <a:t>COMPUTERS OUT:</a:t>
            </a:r>
            <a:endParaRPr b="0" i="0" sz="2000" u="none" cap="none" strike="noStrike">
              <a:solidFill>
                <a:schemeClr val="dk1"/>
              </a:solidFill>
              <a:latin typeface="Barlow Condensed SemiBold"/>
              <a:ea typeface="Barlow Condensed SemiBold"/>
              <a:cs typeface="Barlow Condensed SemiBold"/>
              <a:sym typeface="Barlow Condensed SemiBold"/>
            </a:endParaRPr>
          </a:p>
        </p:txBody>
      </p:sp>
      <p:grpSp>
        <p:nvGrpSpPr>
          <p:cNvPr id="964" name="Google Shape;964;p182"/>
          <p:cNvGrpSpPr/>
          <p:nvPr/>
        </p:nvGrpSpPr>
        <p:grpSpPr>
          <a:xfrm>
            <a:off x="8200808" y="134757"/>
            <a:ext cx="654900" cy="645309"/>
            <a:chOff x="8200808" y="134757"/>
            <a:chExt cx="654900" cy="645309"/>
          </a:xfrm>
        </p:grpSpPr>
        <p:sp>
          <p:nvSpPr>
            <p:cNvPr id="965" name="Google Shape;965;p182"/>
            <p:cNvSpPr/>
            <p:nvPr/>
          </p:nvSpPr>
          <p:spPr>
            <a:xfrm flipH="1" rot="5403199">
              <a:off x="8205908" y="130261"/>
              <a:ext cx="644700" cy="6543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966" name="Google Shape;966;p182"/>
            <p:cNvCxnSpPr>
              <a:endCxn id="965" idx="0"/>
            </p:cNvCxnSpPr>
            <p:nvPr/>
          </p:nvCxnSpPr>
          <p:spPr>
            <a:xfrm>
              <a:off x="8518808" y="137315"/>
              <a:ext cx="336600" cy="320400"/>
            </a:xfrm>
            <a:prstGeom prst="curvedConnector3">
              <a:avLst>
                <a:gd fmla="val 87691" name="adj1"/>
              </a:avLst>
            </a:prstGeom>
            <a:noFill/>
            <a:ln cap="flat" cmpd="sng" w="28575">
              <a:solidFill>
                <a:schemeClr val="accent6"/>
              </a:solidFill>
              <a:prstDash val="solid"/>
              <a:round/>
              <a:headEnd len="sm" w="sm" type="none"/>
              <a:tailEnd len="med" w="med" type="oval"/>
            </a:ln>
          </p:spPr>
        </p:cxnSp>
      </p:grpSp>
      <p:sp>
        <p:nvSpPr>
          <p:cNvPr id="967" name="Google Shape;967;p182"/>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s Out 3 WH">
  <p:cSld name="TITLE_1_1_1_2_1_1_1_1_2_1_1_1_2">
    <p:bg>
      <p:bgPr>
        <a:solidFill>
          <a:schemeClr val="lt1"/>
        </a:solidFill>
      </p:bgPr>
    </p:bg>
    <p:spTree>
      <p:nvGrpSpPr>
        <p:cNvPr id="968" name="Shape 968"/>
        <p:cNvGrpSpPr/>
        <p:nvPr/>
      </p:nvGrpSpPr>
      <p:grpSpPr>
        <a:xfrm>
          <a:off x="0" y="0"/>
          <a:ext cx="0" cy="0"/>
          <a:chOff x="0" y="0"/>
          <a:chExt cx="0" cy="0"/>
        </a:xfrm>
      </p:grpSpPr>
      <p:sp>
        <p:nvSpPr>
          <p:cNvPr id="969" name="Google Shape;969;p18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970" name="Google Shape;970;p183"/>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971" name="Google Shape;971;p183"/>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grpSp>
        <p:nvGrpSpPr>
          <p:cNvPr id="972" name="Google Shape;972;p183"/>
          <p:cNvGrpSpPr/>
          <p:nvPr/>
        </p:nvGrpSpPr>
        <p:grpSpPr>
          <a:xfrm>
            <a:off x="8200808" y="210957"/>
            <a:ext cx="654900" cy="645309"/>
            <a:chOff x="8200808" y="134757"/>
            <a:chExt cx="654900" cy="645309"/>
          </a:xfrm>
        </p:grpSpPr>
        <p:sp>
          <p:nvSpPr>
            <p:cNvPr id="973" name="Google Shape;973;p183"/>
            <p:cNvSpPr/>
            <p:nvPr/>
          </p:nvSpPr>
          <p:spPr>
            <a:xfrm flipH="1" rot="5403199">
              <a:off x="8205908" y="130261"/>
              <a:ext cx="644700" cy="6543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974" name="Google Shape;974;p183"/>
            <p:cNvCxnSpPr>
              <a:endCxn id="973" idx="0"/>
            </p:cNvCxnSpPr>
            <p:nvPr/>
          </p:nvCxnSpPr>
          <p:spPr>
            <a:xfrm>
              <a:off x="8518808" y="137315"/>
              <a:ext cx="336600" cy="320400"/>
            </a:xfrm>
            <a:prstGeom prst="curvedConnector3">
              <a:avLst>
                <a:gd fmla="val 87691" name="adj1"/>
              </a:avLst>
            </a:prstGeom>
            <a:noFill/>
            <a:ln cap="flat" cmpd="sng" w="28575">
              <a:solidFill>
                <a:schemeClr val="accent6"/>
              </a:solidFill>
              <a:prstDash val="solid"/>
              <a:round/>
              <a:headEnd len="sm" w="sm" type="none"/>
              <a:tailEnd len="med" w="med" type="oval"/>
            </a:ln>
          </p:spPr>
        </p:cxnSp>
      </p:grpSp>
      <p:sp>
        <p:nvSpPr>
          <p:cNvPr id="975" name="Google Shape;975;p183"/>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976" name="Google Shape;976;p183"/>
          <p:cNvSpPr txBox="1"/>
          <p:nvPr/>
        </p:nvSpPr>
        <p:spPr>
          <a:xfrm>
            <a:off x="8123925" y="210950"/>
            <a:ext cx="809700" cy="6453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0" i="0" sz="1000" u="none" cap="none" strike="noStrike">
              <a:solidFill>
                <a:schemeClr val="lt1"/>
              </a:solidFill>
              <a:latin typeface="Barlow Condensed"/>
              <a:ea typeface="Barlow Condensed"/>
              <a:cs typeface="Barlow Condensed"/>
              <a:sym typeface="Barlow Condensed"/>
            </a:endParaRPr>
          </a:p>
        </p:txBody>
      </p:sp>
      <p:sp>
        <p:nvSpPr>
          <p:cNvPr id="977" name="Google Shape;977;p183"/>
          <p:cNvSpPr txBox="1"/>
          <p:nvPr/>
        </p:nvSpPr>
        <p:spPr>
          <a:xfrm>
            <a:off x="457200" y="312925"/>
            <a:ext cx="22347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COMPUTERS OUT:</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978" name="Google Shape;978;p183"/>
          <p:cNvSpPr txBox="1"/>
          <p:nvPr>
            <p:ph type="ctrTitle"/>
          </p:nvPr>
        </p:nvSpPr>
        <p:spPr>
          <a:xfrm>
            <a:off x="2653300" y="338325"/>
            <a:ext cx="43575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979" name="Google Shape;979;p183"/>
          <p:cNvSpPr txBox="1"/>
          <p:nvPr/>
        </p:nvSpPr>
        <p:spPr>
          <a:xfrm flipH="1" rot="5400000">
            <a:off x="4518200" y="-4518050"/>
            <a:ext cx="108900" cy="9145500"/>
          </a:xfrm>
          <a:prstGeom prst="rect">
            <a:avLst/>
          </a:prstGeom>
          <a:solidFill>
            <a:schemeClr val="accent6"/>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80" name="Google Shape;980;p183"/>
          <p:cNvSpPr txBox="1"/>
          <p:nvPr/>
        </p:nvSpPr>
        <p:spPr>
          <a:xfrm flipH="1" rot="5400000">
            <a:off x="-2414600" y="2454925"/>
            <a:ext cx="5100000" cy="282900"/>
          </a:xfrm>
          <a:prstGeom prst="rect">
            <a:avLst/>
          </a:prstGeom>
          <a:solidFill>
            <a:schemeClr val="accent6"/>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hallenges">
  <p:cSld name="TITLE_1_1_1_2_1_1_1_1_2_1_1_1_1">
    <p:bg>
      <p:bgPr>
        <a:solidFill>
          <a:schemeClr val="lt2"/>
        </a:solidFill>
      </p:bgPr>
    </p:bg>
    <p:spTree>
      <p:nvGrpSpPr>
        <p:cNvPr id="981" name="Shape 981"/>
        <p:cNvGrpSpPr/>
        <p:nvPr/>
      </p:nvGrpSpPr>
      <p:grpSpPr>
        <a:xfrm>
          <a:off x="0" y="0"/>
          <a:ext cx="0" cy="0"/>
          <a:chOff x="0" y="0"/>
          <a:chExt cx="0" cy="0"/>
        </a:xfrm>
      </p:grpSpPr>
      <p:sp>
        <p:nvSpPr>
          <p:cNvPr id="982" name="Google Shape;982;p184"/>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83" name="Google Shape;983;p18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984" name="Google Shape;984;p184"/>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985" name="Google Shape;985;p184"/>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986" name="Google Shape;986;p184"/>
          <p:cNvSpPr txBox="1"/>
          <p:nvPr/>
        </p:nvSpPr>
        <p:spPr>
          <a:xfrm rot="-5400000">
            <a:off x="-1165650" y="2878025"/>
            <a:ext cx="30171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dk1"/>
                </a:solidFill>
                <a:latin typeface="Barlow Condensed SemiBold"/>
                <a:ea typeface="Barlow Condensed SemiBold"/>
                <a:cs typeface="Barlow Condensed SemiBold"/>
                <a:sym typeface="Barlow Condensed SemiBold"/>
              </a:rPr>
              <a:t>SKILLS CHALLENGE:</a:t>
            </a:r>
            <a:endParaRPr b="0" i="0" sz="2000" u="none" cap="none" strike="noStrike">
              <a:solidFill>
                <a:schemeClr val="dk1"/>
              </a:solidFill>
              <a:latin typeface="Barlow Condensed SemiBold"/>
              <a:ea typeface="Barlow Condensed SemiBold"/>
              <a:cs typeface="Barlow Condensed SemiBold"/>
              <a:sym typeface="Barlow Condensed SemiBold"/>
            </a:endParaRPr>
          </a:p>
        </p:txBody>
      </p:sp>
      <p:grpSp>
        <p:nvGrpSpPr>
          <p:cNvPr id="987" name="Google Shape;987;p184"/>
          <p:cNvGrpSpPr/>
          <p:nvPr/>
        </p:nvGrpSpPr>
        <p:grpSpPr>
          <a:xfrm>
            <a:off x="8200808" y="134757"/>
            <a:ext cx="654900" cy="645309"/>
            <a:chOff x="8200808" y="134757"/>
            <a:chExt cx="654900" cy="645309"/>
          </a:xfrm>
        </p:grpSpPr>
        <p:sp>
          <p:nvSpPr>
            <p:cNvPr id="988" name="Google Shape;988;p184"/>
            <p:cNvSpPr/>
            <p:nvPr/>
          </p:nvSpPr>
          <p:spPr>
            <a:xfrm flipH="1" rot="5403199">
              <a:off x="8205908" y="130261"/>
              <a:ext cx="644700" cy="654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989" name="Google Shape;989;p184"/>
            <p:cNvCxnSpPr>
              <a:endCxn id="988" idx="0"/>
            </p:cNvCxnSpPr>
            <p:nvPr/>
          </p:nvCxnSpPr>
          <p:spPr>
            <a:xfrm>
              <a:off x="8518808" y="137315"/>
              <a:ext cx="336600" cy="320400"/>
            </a:xfrm>
            <a:prstGeom prst="curvedConnector3">
              <a:avLst>
                <a:gd fmla="val 87691" name="adj1"/>
              </a:avLst>
            </a:prstGeom>
            <a:noFill/>
            <a:ln cap="flat" cmpd="sng" w="28575">
              <a:solidFill>
                <a:schemeClr val="accent2"/>
              </a:solidFill>
              <a:prstDash val="solid"/>
              <a:round/>
              <a:headEnd len="sm" w="sm" type="none"/>
              <a:tailEnd len="med" w="med" type="oval"/>
            </a:ln>
          </p:spPr>
        </p:cxnSp>
      </p:grpSp>
      <p:sp>
        <p:nvSpPr>
          <p:cNvPr id="990" name="Google Shape;990;p184"/>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hallenges 2">
  <p:cSld name="TITLE_1_1_1_2_1_1_1_1_2_1_1_1_1_2">
    <p:bg>
      <p:bgPr>
        <a:solidFill>
          <a:schemeClr val="lt2"/>
        </a:solidFill>
      </p:bgPr>
    </p:bg>
    <p:spTree>
      <p:nvGrpSpPr>
        <p:cNvPr id="991" name="Shape 991"/>
        <p:cNvGrpSpPr/>
        <p:nvPr/>
      </p:nvGrpSpPr>
      <p:grpSpPr>
        <a:xfrm>
          <a:off x="0" y="0"/>
          <a:ext cx="0" cy="0"/>
          <a:chOff x="0" y="0"/>
          <a:chExt cx="0" cy="0"/>
        </a:xfrm>
      </p:grpSpPr>
      <p:sp>
        <p:nvSpPr>
          <p:cNvPr id="992" name="Google Shape;992;p18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993" name="Google Shape;993;p185"/>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994" name="Google Shape;994;p185"/>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grpSp>
        <p:nvGrpSpPr>
          <p:cNvPr id="995" name="Google Shape;995;p185"/>
          <p:cNvGrpSpPr/>
          <p:nvPr/>
        </p:nvGrpSpPr>
        <p:grpSpPr>
          <a:xfrm>
            <a:off x="8200808" y="210957"/>
            <a:ext cx="654900" cy="645309"/>
            <a:chOff x="8200808" y="134757"/>
            <a:chExt cx="654900" cy="645309"/>
          </a:xfrm>
        </p:grpSpPr>
        <p:sp>
          <p:nvSpPr>
            <p:cNvPr id="996" name="Google Shape;996;p185"/>
            <p:cNvSpPr/>
            <p:nvPr/>
          </p:nvSpPr>
          <p:spPr>
            <a:xfrm flipH="1" rot="5403199">
              <a:off x="8205908" y="130261"/>
              <a:ext cx="644700" cy="654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997" name="Google Shape;997;p185"/>
            <p:cNvCxnSpPr>
              <a:endCxn id="996" idx="0"/>
            </p:cNvCxnSpPr>
            <p:nvPr/>
          </p:nvCxnSpPr>
          <p:spPr>
            <a:xfrm>
              <a:off x="8518808" y="137315"/>
              <a:ext cx="336600" cy="320400"/>
            </a:xfrm>
            <a:prstGeom prst="curvedConnector3">
              <a:avLst>
                <a:gd fmla="val 87691" name="adj1"/>
              </a:avLst>
            </a:prstGeom>
            <a:noFill/>
            <a:ln cap="flat" cmpd="sng" w="28575">
              <a:solidFill>
                <a:schemeClr val="accent2"/>
              </a:solidFill>
              <a:prstDash val="solid"/>
              <a:round/>
              <a:headEnd len="sm" w="sm" type="none"/>
              <a:tailEnd len="med" w="med" type="oval"/>
            </a:ln>
          </p:spPr>
        </p:cxnSp>
      </p:grpSp>
      <p:sp>
        <p:nvSpPr>
          <p:cNvPr id="998" name="Google Shape;998;p185"/>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999" name="Google Shape;999;p185"/>
          <p:cNvSpPr txBox="1"/>
          <p:nvPr/>
        </p:nvSpPr>
        <p:spPr>
          <a:xfrm flipH="1" rot="5400000">
            <a:off x="4518200" y="-4518050"/>
            <a:ext cx="108900" cy="9145500"/>
          </a:xfrm>
          <a:prstGeom prst="rect">
            <a:avLst/>
          </a:prstGeom>
          <a:solidFill>
            <a:schemeClr val="accent2"/>
          </a:solidFill>
          <a:ln>
            <a:noFill/>
          </a:ln>
        </p:spPr>
        <p:txBody>
          <a:bodyPr anchorCtr="0" anchor="ctr" bIns="0" lIns="0" spcFirstLastPara="1" rIns="0" wrap="square" tIns="0">
            <a:noAutofit/>
          </a:bodyPr>
          <a:lstStyle/>
          <a:p>
            <a:pPr indent="0" lvl="0" marL="0" marR="0" rtl="0" algn="l">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00" name="Google Shape;1000;p185"/>
          <p:cNvSpPr txBox="1"/>
          <p:nvPr/>
        </p:nvSpPr>
        <p:spPr>
          <a:xfrm>
            <a:off x="457200" y="312925"/>
            <a:ext cx="25173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SKILLS CHALLENGE:</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1001" name="Google Shape;1001;p185"/>
          <p:cNvSpPr txBox="1"/>
          <p:nvPr>
            <p:ph type="ctrTitle"/>
          </p:nvPr>
        </p:nvSpPr>
        <p:spPr>
          <a:xfrm>
            <a:off x="2948675" y="338325"/>
            <a:ext cx="48225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1002" name="Google Shape;1002;p185"/>
          <p:cNvSpPr txBox="1"/>
          <p:nvPr/>
        </p:nvSpPr>
        <p:spPr>
          <a:xfrm flipH="1" rot="5400000">
            <a:off x="-2414600" y="2454925"/>
            <a:ext cx="5100000" cy="2829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s">
  <p:cSld name="TITLE_1_1_1_2_1_1_1_1_2_1_1_1_1_1">
    <p:bg>
      <p:bgPr>
        <a:solidFill>
          <a:schemeClr val="lt2"/>
        </a:solidFill>
      </p:bgPr>
    </p:bg>
    <p:spTree>
      <p:nvGrpSpPr>
        <p:cNvPr id="1003" name="Shape 1003"/>
        <p:cNvGrpSpPr/>
        <p:nvPr/>
      </p:nvGrpSpPr>
      <p:grpSpPr>
        <a:xfrm>
          <a:off x="0" y="0"/>
          <a:ext cx="0" cy="0"/>
          <a:chOff x="0" y="0"/>
          <a:chExt cx="0" cy="0"/>
        </a:xfrm>
      </p:grpSpPr>
      <p:sp>
        <p:nvSpPr>
          <p:cNvPr id="1004" name="Google Shape;1004;p186"/>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05" name="Google Shape;1005;p18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006" name="Google Shape;1006;p186"/>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007" name="Google Shape;1007;p186"/>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sp>
        <p:nvSpPr>
          <p:cNvPr id="1008" name="Google Shape;1008;p186"/>
          <p:cNvSpPr txBox="1"/>
          <p:nvPr/>
        </p:nvSpPr>
        <p:spPr>
          <a:xfrm rot="-5400000">
            <a:off x="-1135200" y="2878025"/>
            <a:ext cx="30171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Barlow Condensed SemiBold"/>
                <a:ea typeface="Barlow Condensed SemiBold"/>
                <a:cs typeface="Barlow Condensed SemiBold"/>
                <a:sym typeface="Barlow Condensed SemiBold"/>
              </a:rPr>
              <a:t>KNOWLEDGE CHECK:</a:t>
            </a:r>
            <a:endParaRPr b="0" i="0" sz="2000" u="none" cap="none" strike="noStrike">
              <a:solidFill>
                <a:schemeClr val="lt1"/>
              </a:solidFill>
              <a:latin typeface="Barlow Condensed SemiBold"/>
              <a:ea typeface="Barlow Condensed SemiBold"/>
              <a:cs typeface="Barlow Condensed SemiBold"/>
              <a:sym typeface="Barlow Condensed SemiBold"/>
            </a:endParaRPr>
          </a:p>
        </p:txBody>
      </p:sp>
      <p:grpSp>
        <p:nvGrpSpPr>
          <p:cNvPr id="1009" name="Google Shape;1009;p186"/>
          <p:cNvGrpSpPr/>
          <p:nvPr/>
        </p:nvGrpSpPr>
        <p:grpSpPr>
          <a:xfrm>
            <a:off x="8200808" y="134757"/>
            <a:ext cx="654900" cy="645309"/>
            <a:chOff x="8200808" y="134757"/>
            <a:chExt cx="654900" cy="645309"/>
          </a:xfrm>
        </p:grpSpPr>
        <p:sp>
          <p:nvSpPr>
            <p:cNvPr id="1010" name="Google Shape;1010;p186"/>
            <p:cNvSpPr/>
            <p:nvPr/>
          </p:nvSpPr>
          <p:spPr>
            <a:xfrm flipH="1" rot="5403199">
              <a:off x="8205908" y="130261"/>
              <a:ext cx="644700" cy="654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1011" name="Google Shape;1011;p186"/>
            <p:cNvCxnSpPr>
              <a:endCxn id="1010" idx="0"/>
            </p:cNvCxnSpPr>
            <p:nvPr/>
          </p:nvCxnSpPr>
          <p:spPr>
            <a:xfrm>
              <a:off x="8518808" y="137315"/>
              <a:ext cx="336600" cy="320400"/>
            </a:xfrm>
            <a:prstGeom prst="curvedConnector3">
              <a:avLst>
                <a:gd fmla="val 87691" name="adj1"/>
              </a:avLst>
            </a:prstGeom>
            <a:noFill/>
            <a:ln cap="flat" cmpd="sng" w="28575">
              <a:solidFill>
                <a:schemeClr val="accent1"/>
              </a:solidFill>
              <a:prstDash val="solid"/>
              <a:round/>
              <a:headEnd len="sm" w="sm" type="none"/>
              <a:tailEnd len="med" w="med" type="oval"/>
            </a:ln>
          </p:spPr>
        </p:cxnSp>
      </p:grpSp>
      <p:sp>
        <p:nvSpPr>
          <p:cNvPr id="1012" name="Google Shape;1012;p186"/>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s 2">
  <p:cSld name="TITLE_1_1_1_2_1_1_1_1_2_1_1_1_1_1_1">
    <p:bg>
      <p:bgPr>
        <a:solidFill>
          <a:schemeClr val="lt2"/>
        </a:solidFill>
      </p:bgPr>
    </p:bg>
    <p:spTree>
      <p:nvGrpSpPr>
        <p:cNvPr id="1013" name="Shape 1013"/>
        <p:cNvGrpSpPr/>
        <p:nvPr/>
      </p:nvGrpSpPr>
      <p:grpSpPr>
        <a:xfrm>
          <a:off x="0" y="0"/>
          <a:ext cx="0" cy="0"/>
          <a:chOff x="0" y="0"/>
          <a:chExt cx="0" cy="0"/>
        </a:xfrm>
      </p:grpSpPr>
      <p:sp>
        <p:nvSpPr>
          <p:cNvPr id="1014" name="Google Shape;1014;p18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015" name="Google Shape;1015;p187"/>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016" name="Google Shape;1016;p187"/>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SzPts val="800"/>
              <a:buChar char="⮕"/>
              <a:defRPr/>
            </a:lvl1pPr>
            <a:lvl2pPr indent="-304800" lvl="1" marL="914400" algn="l">
              <a:lnSpc>
                <a:spcPct val="115000"/>
              </a:lnSpc>
              <a:spcBef>
                <a:spcPts val="1000"/>
              </a:spcBef>
              <a:spcAft>
                <a:spcPts val="0"/>
              </a:spcAft>
              <a:buSzPts val="1200"/>
              <a:buChar char="○"/>
              <a:defRPr/>
            </a:lvl2pPr>
            <a:lvl3pPr indent="-304800" lvl="2" marL="1371600" algn="l">
              <a:lnSpc>
                <a:spcPct val="115000"/>
              </a:lnSpc>
              <a:spcBef>
                <a:spcPts val="1000"/>
              </a:spcBef>
              <a:spcAft>
                <a:spcPts val="0"/>
              </a:spcAft>
              <a:buSzPts val="1200"/>
              <a:buChar char="■"/>
              <a:defRPr/>
            </a:lvl3pPr>
            <a:lvl4pPr indent="-304800" lvl="3" marL="1828800" algn="l">
              <a:lnSpc>
                <a:spcPct val="115000"/>
              </a:lnSpc>
              <a:spcBef>
                <a:spcPts val="1000"/>
              </a:spcBef>
              <a:spcAft>
                <a:spcPts val="0"/>
              </a:spcAft>
              <a:buSzPts val="1200"/>
              <a:buChar char="●"/>
              <a:defRPr/>
            </a:lvl4pPr>
            <a:lvl5pPr indent="-304800" lvl="4" marL="2286000" algn="l">
              <a:lnSpc>
                <a:spcPct val="115000"/>
              </a:lnSpc>
              <a:spcBef>
                <a:spcPts val="1000"/>
              </a:spcBef>
              <a:spcAft>
                <a:spcPts val="0"/>
              </a:spcAft>
              <a:buSzPts val="1200"/>
              <a:buChar char="○"/>
              <a:defRPr/>
            </a:lvl5pPr>
            <a:lvl6pPr indent="-304800" lvl="5" marL="2743200" algn="l">
              <a:lnSpc>
                <a:spcPct val="115000"/>
              </a:lnSpc>
              <a:spcBef>
                <a:spcPts val="1000"/>
              </a:spcBef>
              <a:spcAft>
                <a:spcPts val="0"/>
              </a:spcAft>
              <a:buSzPts val="1200"/>
              <a:buChar char="■"/>
              <a:defRPr/>
            </a:lvl6pPr>
            <a:lvl7pPr indent="-304800" lvl="6" marL="3200400" algn="l">
              <a:lnSpc>
                <a:spcPct val="115000"/>
              </a:lnSpc>
              <a:spcBef>
                <a:spcPts val="1000"/>
              </a:spcBef>
              <a:spcAft>
                <a:spcPts val="0"/>
              </a:spcAft>
              <a:buSzPts val="1200"/>
              <a:buChar char="●"/>
              <a:defRPr/>
            </a:lvl7pPr>
            <a:lvl8pPr indent="-304800" lvl="7" marL="3657600" algn="l">
              <a:lnSpc>
                <a:spcPct val="115000"/>
              </a:lnSpc>
              <a:spcBef>
                <a:spcPts val="1000"/>
              </a:spcBef>
              <a:spcAft>
                <a:spcPts val="0"/>
              </a:spcAft>
              <a:buSzPts val="1200"/>
              <a:buChar char="○"/>
              <a:defRPr/>
            </a:lvl8pPr>
            <a:lvl9pPr indent="-304800" lvl="8" marL="4114800" algn="l">
              <a:lnSpc>
                <a:spcPct val="115000"/>
              </a:lnSpc>
              <a:spcBef>
                <a:spcPts val="1000"/>
              </a:spcBef>
              <a:spcAft>
                <a:spcPts val="1000"/>
              </a:spcAft>
              <a:buSzPts val="1200"/>
              <a:buChar char="■"/>
              <a:defRPr/>
            </a:lvl9pPr>
          </a:lstStyle>
          <a:p/>
        </p:txBody>
      </p:sp>
      <p:grpSp>
        <p:nvGrpSpPr>
          <p:cNvPr id="1017" name="Google Shape;1017;p187"/>
          <p:cNvGrpSpPr/>
          <p:nvPr/>
        </p:nvGrpSpPr>
        <p:grpSpPr>
          <a:xfrm>
            <a:off x="8200808" y="210957"/>
            <a:ext cx="654900" cy="645309"/>
            <a:chOff x="8200808" y="134757"/>
            <a:chExt cx="654900" cy="645309"/>
          </a:xfrm>
        </p:grpSpPr>
        <p:sp>
          <p:nvSpPr>
            <p:cNvPr id="1018" name="Google Shape;1018;p187"/>
            <p:cNvSpPr/>
            <p:nvPr/>
          </p:nvSpPr>
          <p:spPr>
            <a:xfrm flipH="1" rot="5403199">
              <a:off x="8205908" y="130261"/>
              <a:ext cx="644700" cy="654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1019" name="Google Shape;1019;p187"/>
            <p:cNvCxnSpPr>
              <a:endCxn id="1018" idx="0"/>
            </p:cNvCxnSpPr>
            <p:nvPr/>
          </p:nvCxnSpPr>
          <p:spPr>
            <a:xfrm>
              <a:off x="8518808" y="137315"/>
              <a:ext cx="336600" cy="320400"/>
            </a:xfrm>
            <a:prstGeom prst="curvedConnector3">
              <a:avLst>
                <a:gd fmla="val 87691" name="adj1"/>
              </a:avLst>
            </a:prstGeom>
            <a:noFill/>
            <a:ln cap="flat" cmpd="sng" w="28575">
              <a:solidFill>
                <a:schemeClr val="accent1"/>
              </a:solidFill>
              <a:prstDash val="solid"/>
              <a:round/>
              <a:headEnd len="sm" w="sm" type="none"/>
              <a:tailEnd len="med" w="med" type="oval"/>
            </a:ln>
          </p:spPr>
        </p:cxnSp>
      </p:grpSp>
      <p:sp>
        <p:nvSpPr>
          <p:cNvPr id="1020" name="Google Shape;1020;p187"/>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1021" name="Google Shape;1021;p187"/>
          <p:cNvSpPr txBox="1"/>
          <p:nvPr/>
        </p:nvSpPr>
        <p:spPr>
          <a:xfrm flipH="1" rot="5400000">
            <a:off x="4518200" y="-4518050"/>
            <a:ext cx="108900" cy="9145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22" name="Google Shape;1022;p187"/>
          <p:cNvSpPr txBox="1"/>
          <p:nvPr/>
        </p:nvSpPr>
        <p:spPr>
          <a:xfrm>
            <a:off x="457200" y="312925"/>
            <a:ext cx="25620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KNOWLEDGE CHECK:</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1023" name="Google Shape;1023;p187"/>
          <p:cNvSpPr txBox="1"/>
          <p:nvPr>
            <p:ph type="ctrTitle"/>
          </p:nvPr>
        </p:nvSpPr>
        <p:spPr>
          <a:xfrm>
            <a:off x="3019200" y="338325"/>
            <a:ext cx="47454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1024" name="Google Shape;1024;p187"/>
          <p:cNvSpPr txBox="1"/>
          <p:nvPr/>
        </p:nvSpPr>
        <p:spPr>
          <a:xfrm flipH="1" rot="5400000">
            <a:off x="-2414600" y="2454925"/>
            <a:ext cx="5100000" cy="2829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l Cases">
  <p:cSld name="TITLE_1_1_1_2_1_1_1_1_1">
    <p:bg>
      <p:bgPr>
        <a:solidFill>
          <a:schemeClr val="dk1"/>
        </a:solidFill>
      </p:bgPr>
    </p:bg>
    <p:spTree>
      <p:nvGrpSpPr>
        <p:cNvPr id="1025" name="Shape 1025"/>
        <p:cNvGrpSpPr/>
        <p:nvPr/>
      </p:nvGrpSpPr>
      <p:grpSpPr>
        <a:xfrm>
          <a:off x="0" y="0"/>
          <a:ext cx="0" cy="0"/>
          <a:chOff x="0" y="0"/>
          <a:chExt cx="0" cy="0"/>
        </a:xfrm>
      </p:grpSpPr>
      <p:sp>
        <p:nvSpPr>
          <p:cNvPr id="1026" name="Google Shape;1026;p188"/>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88"/>
          <p:cNvSpPr txBox="1"/>
          <p:nvPr/>
        </p:nvSpPr>
        <p:spPr>
          <a:xfrm flipH="1">
            <a:off x="0" y="-50"/>
            <a:ext cx="685800" cy="5143500"/>
          </a:xfrm>
          <a:prstGeom prst="rect">
            <a:avLst/>
          </a:prstGeom>
          <a:solidFill>
            <a:schemeClr val="accent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28" name="Google Shape;1028;p18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1029" name="Google Shape;1029;p188"/>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666666"/>
                </a:solidFill>
                <a:latin typeface="Proxima Nova"/>
                <a:ea typeface="Proxima Nova"/>
                <a:cs typeface="Proxima Nova"/>
                <a:sym typeface="Proxima Nova"/>
              </a:rPr>
              <a:t>© 2024 General Assembly</a:t>
            </a:r>
            <a:endParaRPr b="0" i="0" sz="600" u="none" cap="none" strike="noStrike">
              <a:solidFill>
                <a:srgbClr val="666666"/>
              </a:solidFill>
              <a:latin typeface="Proxima Nova"/>
              <a:ea typeface="Proxima Nova"/>
              <a:cs typeface="Proxima Nova"/>
              <a:sym typeface="Proxima Nova"/>
            </a:endParaRPr>
          </a:p>
        </p:txBody>
      </p:sp>
      <p:pic>
        <p:nvPicPr>
          <p:cNvPr descr="GA-Cog-900.png" id="1030" name="Google Shape;1030;p188"/>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031" name="Google Shape;1031;p188"/>
          <p:cNvSpPr txBox="1"/>
          <p:nvPr>
            <p:ph type="ctrTitle"/>
          </p:nvPr>
        </p:nvSpPr>
        <p:spPr>
          <a:xfrm>
            <a:off x="1123950" y="857250"/>
            <a:ext cx="76200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Clr>
                <a:schemeClr val="lt1"/>
              </a:buClr>
              <a:buSzPts val="2000"/>
              <a:buNone/>
              <a:defRPr sz="2000">
                <a:solidFill>
                  <a:schemeClr val="lt1"/>
                </a:solidFill>
              </a:defRPr>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032" name="Google Shape;1032;p188"/>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79400" lvl="0" marL="457200" algn="l">
              <a:lnSpc>
                <a:spcPct val="115000"/>
              </a:lnSpc>
              <a:spcBef>
                <a:spcPts val="0"/>
              </a:spcBef>
              <a:spcAft>
                <a:spcPts val="0"/>
              </a:spcAft>
              <a:buClr>
                <a:schemeClr val="lt1"/>
              </a:buClr>
              <a:buSzPts val="800"/>
              <a:buChar char="⮕"/>
              <a:defRPr>
                <a:solidFill>
                  <a:schemeClr val="lt1"/>
                </a:solidFill>
              </a:defRPr>
            </a:lvl1pPr>
            <a:lvl2pPr indent="-304800" lvl="1" marL="914400" algn="l">
              <a:lnSpc>
                <a:spcPct val="115000"/>
              </a:lnSpc>
              <a:spcBef>
                <a:spcPts val="1000"/>
              </a:spcBef>
              <a:spcAft>
                <a:spcPts val="0"/>
              </a:spcAft>
              <a:buClr>
                <a:schemeClr val="lt1"/>
              </a:buClr>
              <a:buSzPts val="1200"/>
              <a:buChar char="○"/>
              <a:defRPr>
                <a:solidFill>
                  <a:schemeClr val="lt1"/>
                </a:solidFill>
              </a:defRPr>
            </a:lvl2pPr>
            <a:lvl3pPr indent="-304800" lvl="2" marL="1371600" algn="l">
              <a:lnSpc>
                <a:spcPct val="115000"/>
              </a:lnSpc>
              <a:spcBef>
                <a:spcPts val="1000"/>
              </a:spcBef>
              <a:spcAft>
                <a:spcPts val="0"/>
              </a:spcAft>
              <a:buClr>
                <a:schemeClr val="lt1"/>
              </a:buClr>
              <a:buSzPts val="1200"/>
              <a:buChar char="■"/>
              <a:defRPr>
                <a:solidFill>
                  <a:schemeClr val="lt1"/>
                </a:solidFill>
              </a:defRPr>
            </a:lvl3pPr>
            <a:lvl4pPr indent="-304800" lvl="3" marL="1828800" algn="l">
              <a:lnSpc>
                <a:spcPct val="115000"/>
              </a:lnSpc>
              <a:spcBef>
                <a:spcPts val="1000"/>
              </a:spcBef>
              <a:spcAft>
                <a:spcPts val="0"/>
              </a:spcAft>
              <a:buClr>
                <a:schemeClr val="lt1"/>
              </a:buClr>
              <a:buSzPts val="1200"/>
              <a:buChar char="●"/>
              <a:defRPr>
                <a:solidFill>
                  <a:schemeClr val="lt1"/>
                </a:solidFill>
              </a:defRPr>
            </a:lvl4pPr>
            <a:lvl5pPr indent="-304800" lvl="4" marL="2286000" algn="l">
              <a:lnSpc>
                <a:spcPct val="115000"/>
              </a:lnSpc>
              <a:spcBef>
                <a:spcPts val="1000"/>
              </a:spcBef>
              <a:spcAft>
                <a:spcPts val="0"/>
              </a:spcAft>
              <a:buClr>
                <a:schemeClr val="lt1"/>
              </a:buClr>
              <a:buSzPts val="1200"/>
              <a:buChar char="○"/>
              <a:defRPr>
                <a:solidFill>
                  <a:schemeClr val="lt1"/>
                </a:solidFill>
              </a:defRPr>
            </a:lvl5pPr>
            <a:lvl6pPr indent="-304800" lvl="5" marL="2743200" algn="l">
              <a:lnSpc>
                <a:spcPct val="115000"/>
              </a:lnSpc>
              <a:spcBef>
                <a:spcPts val="1000"/>
              </a:spcBef>
              <a:spcAft>
                <a:spcPts val="0"/>
              </a:spcAft>
              <a:buClr>
                <a:schemeClr val="lt1"/>
              </a:buClr>
              <a:buSzPts val="1200"/>
              <a:buChar char="■"/>
              <a:defRPr>
                <a:solidFill>
                  <a:schemeClr val="lt1"/>
                </a:solidFill>
              </a:defRPr>
            </a:lvl6pPr>
            <a:lvl7pPr indent="-304800" lvl="6" marL="3200400" algn="l">
              <a:lnSpc>
                <a:spcPct val="115000"/>
              </a:lnSpc>
              <a:spcBef>
                <a:spcPts val="1000"/>
              </a:spcBef>
              <a:spcAft>
                <a:spcPts val="0"/>
              </a:spcAft>
              <a:buClr>
                <a:schemeClr val="lt1"/>
              </a:buClr>
              <a:buSzPts val="1200"/>
              <a:buChar char="●"/>
              <a:defRPr>
                <a:solidFill>
                  <a:schemeClr val="lt1"/>
                </a:solidFill>
              </a:defRPr>
            </a:lvl7pPr>
            <a:lvl8pPr indent="-304800" lvl="7" marL="3657600" algn="l">
              <a:lnSpc>
                <a:spcPct val="115000"/>
              </a:lnSpc>
              <a:spcBef>
                <a:spcPts val="1000"/>
              </a:spcBef>
              <a:spcAft>
                <a:spcPts val="0"/>
              </a:spcAft>
              <a:buClr>
                <a:schemeClr val="lt1"/>
              </a:buClr>
              <a:buSzPts val="1200"/>
              <a:buChar char="○"/>
              <a:defRPr>
                <a:solidFill>
                  <a:schemeClr val="lt1"/>
                </a:solidFill>
              </a:defRPr>
            </a:lvl8pPr>
            <a:lvl9pPr indent="-304800" lvl="8" marL="4114800" algn="l">
              <a:lnSpc>
                <a:spcPct val="115000"/>
              </a:lnSpc>
              <a:spcBef>
                <a:spcPts val="1000"/>
              </a:spcBef>
              <a:spcAft>
                <a:spcPts val="1000"/>
              </a:spcAft>
              <a:buClr>
                <a:schemeClr val="lt1"/>
              </a:buClr>
              <a:buSzPts val="1200"/>
              <a:buChar char="■"/>
              <a:defRPr>
                <a:solidFill>
                  <a:schemeClr val="lt1"/>
                </a:solidFill>
              </a:defRPr>
            </a:lvl9pPr>
          </a:lstStyle>
          <a:p/>
        </p:txBody>
      </p:sp>
      <p:sp>
        <p:nvSpPr>
          <p:cNvPr id="1033" name="Google Shape;1033;p188"/>
          <p:cNvSpPr txBox="1"/>
          <p:nvPr/>
        </p:nvSpPr>
        <p:spPr>
          <a:xfrm>
            <a:off x="1143000" y="581025"/>
            <a:ext cx="5534100" cy="184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lt1"/>
                </a:solidFill>
                <a:latin typeface="Barlow Condensed SemiBold"/>
                <a:ea typeface="Barlow Condensed SemiBold"/>
                <a:cs typeface="Barlow Condensed SemiBold"/>
                <a:sym typeface="Barlow Condensed SemiBold"/>
              </a:rPr>
              <a:t>REAL CASES:</a:t>
            </a:r>
            <a:endParaRPr b="0" i="0" sz="1200" u="none" cap="none" strike="noStrike">
              <a:solidFill>
                <a:schemeClr val="lt1"/>
              </a:solidFill>
              <a:latin typeface="Barlow Condensed SemiBold"/>
              <a:ea typeface="Barlow Condensed SemiBold"/>
              <a:cs typeface="Barlow Condensed SemiBold"/>
              <a:sym typeface="Barlow Condensed SemiBold"/>
            </a:endParaRPr>
          </a:p>
        </p:txBody>
      </p:sp>
      <p:pic>
        <p:nvPicPr>
          <p:cNvPr id="1034" name="Google Shape;1034;p188"/>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1035" name="Google Shape;1035;p188"/>
          <p:cNvSpPr txBox="1"/>
          <p:nvPr>
            <p:ph idx="2" type="subTitle"/>
          </p:nvPr>
        </p:nvSpPr>
        <p:spPr>
          <a:xfrm>
            <a:off x="6677025" y="1600200"/>
            <a:ext cx="809700" cy="1722000"/>
          </a:xfrm>
          <a:prstGeom prst="rect">
            <a:avLst/>
          </a:prstGeom>
          <a:noFill/>
          <a:ln>
            <a:noFill/>
          </a:ln>
        </p:spPr>
        <p:txBody>
          <a:bodyPr anchorCtr="0" anchor="ctr" bIns="0" lIns="0" spcFirstLastPara="1" rIns="0" wrap="square" tIns="0">
            <a:noAutofit/>
          </a:bodyPr>
          <a:lstStyle>
            <a:lvl1pPr lvl="0" algn="ctr">
              <a:lnSpc>
                <a:spcPct val="115000"/>
              </a:lnSpc>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algn="l">
              <a:lnSpc>
                <a:spcPct val="115000"/>
              </a:lnSpc>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algn="l">
              <a:lnSpc>
                <a:spcPct val="115000"/>
              </a:lnSpc>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29" Type="http://schemas.openxmlformats.org/officeDocument/2006/relationships/slideLayout" Target="../slideLayouts/slideLayout129.xml"/><Relationship Id="rId128" Type="http://schemas.openxmlformats.org/officeDocument/2006/relationships/slideLayout" Target="../slideLayouts/slideLayout128.xml"/><Relationship Id="rId127" Type="http://schemas.openxmlformats.org/officeDocument/2006/relationships/slideLayout" Target="../slideLayouts/slideLayout127.xml"/><Relationship Id="rId126" Type="http://schemas.openxmlformats.org/officeDocument/2006/relationships/slideLayout" Target="../slideLayouts/slideLayout126.xml"/><Relationship Id="rId26" Type="http://schemas.openxmlformats.org/officeDocument/2006/relationships/slideLayout" Target="../slideLayouts/slideLayout26.xml"/><Relationship Id="rId121" Type="http://schemas.openxmlformats.org/officeDocument/2006/relationships/slideLayout" Target="../slideLayouts/slideLayout121.xml"/><Relationship Id="rId25" Type="http://schemas.openxmlformats.org/officeDocument/2006/relationships/slideLayout" Target="../slideLayouts/slideLayout25.xml"/><Relationship Id="rId120" Type="http://schemas.openxmlformats.org/officeDocument/2006/relationships/slideLayout" Target="../slideLayouts/slideLayout120.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125" Type="http://schemas.openxmlformats.org/officeDocument/2006/relationships/slideLayout" Target="../slideLayouts/slideLayout125.xml"/><Relationship Id="rId29" Type="http://schemas.openxmlformats.org/officeDocument/2006/relationships/slideLayout" Target="../slideLayouts/slideLayout29.xml"/><Relationship Id="rId124" Type="http://schemas.openxmlformats.org/officeDocument/2006/relationships/slideLayout" Target="../slideLayouts/slideLayout124.xml"/><Relationship Id="rId123" Type="http://schemas.openxmlformats.org/officeDocument/2006/relationships/slideLayout" Target="../slideLayouts/slideLayout123.xml"/><Relationship Id="rId122" Type="http://schemas.openxmlformats.org/officeDocument/2006/relationships/slideLayout" Target="../slideLayouts/slideLayout122.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slideLayout" Target="../slideLayouts/slideLayout118.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9" Type="http://schemas.openxmlformats.org/officeDocument/2006/relationships/slideLayout" Target="../slideLayouts/slideLayout119.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3" Type="http://schemas.openxmlformats.org/officeDocument/2006/relationships/theme" Target="../theme/theme1.xml"/><Relationship Id="rId142" Type="http://schemas.openxmlformats.org/officeDocument/2006/relationships/slideLayout" Target="../slideLayouts/slideLayout142.xml"/><Relationship Id="rId141" Type="http://schemas.openxmlformats.org/officeDocument/2006/relationships/slideLayout" Target="../slideLayouts/slideLayout141.xml"/><Relationship Id="rId140" Type="http://schemas.openxmlformats.org/officeDocument/2006/relationships/slideLayout" Target="../slideLayouts/slideLayout140.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139" Type="http://schemas.openxmlformats.org/officeDocument/2006/relationships/slideLayout" Target="../slideLayouts/slideLayout139.xml"/><Relationship Id="rId138" Type="http://schemas.openxmlformats.org/officeDocument/2006/relationships/slideLayout" Target="../slideLayouts/slideLayout138.xml"/><Relationship Id="rId137" Type="http://schemas.openxmlformats.org/officeDocument/2006/relationships/slideLayout" Target="../slideLayouts/slideLayout137.xml"/><Relationship Id="rId132" Type="http://schemas.openxmlformats.org/officeDocument/2006/relationships/slideLayout" Target="../slideLayouts/slideLayout132.xml"/><Relationship Id="rId131" Type="http://schemas.openxmlformats.org/officeDocument/2006/relationships/slideLayout" Target="../slideLayouts/slideLayout131.xml"/><Relationship Id="rId130" Type="http://schemas.openxmlformats.org/officeDocument/2006/relationships/slideLayout" Target="../slideLayouts/slideLayout130.xml"/><Relationship Id="rId136" Type="http://schemas.openxmlformats.org/officeDocument/2006/relationships/slideLayout" Target="../slideLayouts/slideLayout136.xml"/><Relationship Id="rId135" Type="http://schemas.openxmlformats.org/officeDocument/2006/relationships/slideLayout" Target="../slideLayouts/slideLayout135.xml"/><Relationship Id="rId134" Type="http://schemas.openxmlformats.org/officeDocument/2006/relationships/slideLayout" Target="../slideLayouts/slideLayout134.xml"/><Relationship Id="rId133" Type="http://schemas.openxmlformats.org/officeDocument/2006/relationships/slideLayout" Target="../slideLayouts/slideLayout13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89"/>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000"/>
              <a:buFont typeface="Barlow Condensed"/>
              <a:buNone/>
              <a:defRPr b="1" i="0" sz="3000" u="none" cap="none" strike="noStrike">
                <a:solidFill>
                  <a:schemeClr val="dk1"/>
                </a:solidFill>
                <a:latin typeface="Barlow Condensed"/>
                <a:ea typeface="Barlow Condensed"/>
                <a:cs typeface="Barlow Condensed"/>
                <a:sym typeface="Barlow Condensed"/>
              </a:defRPr>
            </a:lvl1pPr>
            <a:lvl2pPr lvl="1"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2pPr>
            <a:lvl3pPr lvl="2"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3pPr>
            <a:lvl4pPr lvl="3"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4pPr>
            <a:lvl5pPr lvl="4"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5pPr>
            <a:lvl6pPr lvl="5"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6pPr>
            <a:lvl7pPr lvl="6"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7pPr>
            <a:lvl8pPr lvl="7"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8pPr>
            <a:lvl9pPr lvl="8"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9pPr>
          </a:lstStyle>
          <a:p/>
        </p:txBody>
      </p:sp>
      <p:sp>
        <p:nvSpPr>
          <p:cNvPr id="7" name="Google Shape;7;p89"/>
          <p:cNvSpPr txBox="1"/>
          <p:nvPr>
            <p:ph idx="1" type="body"/>
          </p:nvPr>
        </p:nvSpPr>
        <p:spPr>
          <a:xfrm>
            <a:off x="457200" y="1600200"/>
            <a:ext cx="8229600" cy="2925900"/>
          </a:xfrm>
          <a:prstGeom prst="rect">
            <a:avLst/>
          </a:prstGeom>
          <a:noFill/>
          <a:ln>
            <a:noFill/>
          </a:ln>
        </p:spPr>
        <p:txBody>
          <a:bodyPr anchorCtr="0" anchor="t" bIns="0" lIns="0" spcFirstLastPara="1" rIns="0" wrap="square" tIns="0">
            <a:noAutofit/>
          </a:bodyPr>
          <a:lstStyle>
            <a:lvl1pPr indent="-279400" lvl="0" marL="457200" marR="0" rtl="0" algn="l">
              <a:lnSpc>
                <a:spcPct val="115000"/>
              </a:lnSpc>
              <a:spcBef>
                <a:spcPts val="0"/>
              </a:spcBef>
              <a:spcAft>
                <a:spcPts val="0"/>
              </a:spcAft>
              <a:buClr>
                <a:schemeClr val="dk1"/>
              </a:buClr>
              <a:buSzPts val="800"/>
              <a:buFont typeface="Nunito"/>
              <a:buChar char="⮕"/>
              <a:defRPr b="0" i="0" sz="1200" u="none" cap="none" strike="noStrike">
                <a:solidFill>
                  <a:schemeClr val="dk1"/>
                </a:solidFill>
                <a:latin typeface="Nunito"/>
                <a:ea typeface="Nunito"/>
                <a:cs typeface="Nunito"/>
                <a:sym typeface="Nunito"/>
              </a:defRPr>
            </a:lvl1pPr>
            <a:lvl2pPr indent="-304800" lvl="1" marL="914400" marR="0" rtl="0" algn="l">
              <a:lnSpc>
                <a:spcPct val="115000"/>
              </a:lnSpc>
              <a:spcBef>
                <a:spcPts val="1000"/>
              </a:spcBef>
              <a:spcAft>
                <a:spcPts val="0"/>
              </a:spcAft>
              <a:buClr>
                <a:schemeClr val="dk1"/>
              </a:buClr>
              <a:buSzPts val="1200"/>
              <a:buFont typeface="Nunito"/>
              <a:buChar char="○"/>
              <a:defRPr b="0" i="0" sz="1200" u="none" cap="none" strike="noStrike">
                <a:solidFill>
                  <a:schemeClr val="dk1"/>
                </a:solidFill>
                <a:latin typeface="Nunito"/>
                <a:ea typeface="Nunito"/>
                <a:cs typeface="Nunito"/>
                <a:sym typeface="Nunito"/>
              </a:defRPr>
            </a:lvl2pPr>
            <a:lvl3pPr indent="-304800" lvl="2" marL="1371600" marR="0" rtl="0" algn="l">
              <a:lnSpc>
                <a:spcPct val="115000"/>
              </a:lnSpc>
              <a:spcBef>
                <a:spcPts val="1000"/>
              </a:spcBef>
              <a:spcAft>
                <a:spcPts val="0"/>
              </a:spcAft>
              <a:buClr>
                <a:schemeClr val="dk1"/>
              </a:buClr>
              <a:buSzPts val="1200"/>
              <a:buFont typeface="Nunito"/>
              <a:buChar char="■"/>
              <a:defRPr b="0" i="0" sz="1200" u="none" cap="none" strike="noStrike">
                <a:solidFill>
                  <a:schemeClr val="dk1"/>
                </a:solidFill>
                <a:latin typeface="Nunito"/>
                <a:ea typeface="Nunito"/>
                <a:cs typeface="Nunito"/>
                <a:sym typeface="Nunito"/>
              </a:defRPr>
            </a:lvl3pPr>
            <a:lvl4pPr indent="-304800" lvl="3" marL="1828800" marR="0" rtl="0" algn="l">
              <a:lnSpc>
                <a:spcPct val="115000"/>
              </a:lnSpc>
              <a:spcBef>
                <a:spcPts val="1000"/>
              </a:spcBef>
              <a:spcAft>
                <a:spcPts val="0"/>
              </a:spcAft>
              <a:buClr>
                <a:schemeClr val="dk1"/>
              </a:buClr>
              <a:buSzPts val="1200"/>
              <a:buFont typeface="Nunito"/>
              <a:buChar char="●"/>
              <a:defRPr b="0" i="0" sz="1200" u="none" cap="none" strike="noStrike">
                <a:solidFill>
                  <a:schemeClr val="dk1"/>
                </a:solidFill>
                <a:latin typeface="Nunito"/>
                <a:ea typeface="Nunito"/>
                <a:cs typeface="Nunito"/>
                <a:sym typeface="Nunito"/>
              </a:defRPr>
            </a:lvl4pPr>
            <a:lvl5pPr indent="-304800" lvl="4" marL="2286000" marR="0" rtl="0" algn="l">
              <a:lnSpc>
                <a:spcPct val="115000"/>
              </a:lnSpc>
              <a:spcBef>
                <a:spcPts val="1000"/>
              </a:spcBef>
              <a:spcAft>
                <a:spcPts val="0"/>
              </a:spcAft>
              <a:buClr>
                <a:schemeClr val="dk1"/>
              </a:buClr>
              <a:buSzPts val="1200"/>
              <a:buFont typeface="Nunito"/>
              <a:buChar char="○"/>
              <a:defRPr b="0" i="0" sz="1200" u="none" cap="none" strike="noStrike">
                <a:solidFill>
                  <a:schemeClr val="dk1"/>
                </a:solidFill>
                <a:latin typeface="Nunito"/>
                <a:ea typeface="Nunito"/>
                <a:cs typeface="Nunito"/>
                <a:sym typeface="Nunito"/>
              </a:defRPr>
            </a:lvl5pPr>
            <a:lvl6pPr indent="-304800" lvl="5" marL="2743200" marR="0" rtl="0" algn="l">
              <a:lnSpc>
                <a:spcPct val="115000"/>
              </a:lnSpc>
              <a:spcBef>
                <a:spcPts val="1000"/>
              </a:spcBef>
              <a:spcAft>
                <a:spcPts val="0"/>
              </a:spcAft>
              <a:buClr>
                <a:schemeClr val="dk1"/>
              </a:buClr>
              <a:buSzPts val="1200"/>
              <a:buFont typeface="Nunito"/>
              <a:buChar char="■"/>
              <a:defRPr b="0" i="0" sz="1200" u="none" cap="none" strike="noStrike">
                <a:solidFill>
                  <a:schemeClr val="dk1"/>
                </a:solidFill>
                <a:latin typeface="Nunito"/>
                <a:ea typeface="Nunito"/>
                <a:cs typeface="Nunito"/>
                <a:sym typeface="Nunito"/>
              </a:defRPr>
            </a:lvl6pPr>
            <a:lvl7pPr indent="-304800" lvl="6" marL="3200400" marR="0" rtl="0" algn="l">
              <a:lnSpc>
                <a:spcPct val="115000"/>
              </a:lnSpc>
              <a:spcBef>
                <a:spcPts val="1000"/>
              </a:spcBef>
              <a:spcAft>
                <a:spcPts val="0"/>
              </a:spcAft>
              <a:buClr>
                <a:schemeClr val="dk1"/>
              </a:buClr>
              <a:buSzPts val="1200"/>
              <a:buFont typeface="Nunito"/>
              <a:buChar char="●"/>
              <a:defRPr b="0" i="0" sz="1200" u="none" cap="none" strike="noStrike">
                <a:solidFill>
                  <a:schemeClr val="dk1"/>
                </a:solidFill>
                <a:latin typeface="Nunito"/>
                <a:ea typeface="Nunito"/>
                <a:cs typeface="Nunito"/>
                <a:sym typeface="Nunito"/>
              </a:defRPr>
            </a:lvl7pPr>
            <a:lvl8pPr indent="-304800" lvl="7" marL="3657600" marR="0" rtl="0" algn="l">
              <a:lnSpc>
                <a:spcPct val="115000"/>
              </a:lnSpc>
              <a:spcBef>
                <a:spcPts val="1000"/>
              </a:spcBef>
              <a:spcAft>
                <a:spcPts val="0"/>
              </a:spcAft>
              <a:buClr>
                <a:schemeClr val="dk1"/>
              </a:buClr>
              <a:buSzPts val="1200"/>
              <a:buFont typeface="Nunito"/>
              <a:buChar char="○"/>
              <a:defRPr b="0" i="0" sz="1200" u="none" cap="none" strike="noStrike">
                <a:solidFill>
                  <a:schemeClr val="dk1"/>
                </a:solidFill>
                <a:latin typeface="Nunito"/>
                <a:ea typeface="Nunito"/>
                <a:cs typeface="Nunito"/>
                <a:sym typeface="Nunito"/>
              </a:defRPr>
            </a:lvl8pPr>
            <a:lvl9pPr indent="-304800" lvl="8" marL="4114800" marR="0" rtl="0" algn="l">
              <a:lnSpc>
                <a:spcPct val="115000"/>
              </a:lnSpc>
              <a:spcBef>
                <a:spcPts val="1000"/>
              </a:spcBef>
              <a:spcAft>
                <a:spcPts val="1000"/>
              </a:spcAft>
              <a:buClr>
                <a:schemeClr val="dk1"/>
              </a:buClr>
              <a:buSzPts val="1200"/>
              <a:buFont typeface="Nunito"/>
              <a:buChar char="■"/>
              <a:defRPr b="0" i="0" sz="1200" u="none" cap="none" strike="noStrike">
                <a:solidFill>
                  <a:schemeClr val="dk1"/>
                </a:solidFill>
                <a:latin typeface="Nunito"/>
                <a:ea typeface="Nunito"/>
                <a:cs typeface="Nunito"/>
                <a:sym typeface="Nunito"/>
              </a:defRPr>
            </a:lvl9pPr>
          </a:lstStyle>
          <a:p/>
        </p:txBody>
      </p:sp>
      <p:sp>
        <p:nvSpPr>
          <p:cNvPr id="8" name="Google Shape;8;p8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89"/>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Nunito"/>
                <a:ea typeface="Nunito"/>
                <a:cs typeface="Nunito"/>
                <a:sym typeface="Nunito"/>
              </a:rPr>
              <a:t>© 2024 General Assembly</a:t>
            </a:r>
            <a:endParaRPr b="0" i="0" sz="600" u="none" cap="none" strike="noStrike">
              <a:solidFill>
                <a:srgbClr val="B7B7B7"/>
              </a:solidFill>
              <a:latin typeface="Nunito"/>
              <a:ea typeface="Nunito"/>
              <a:cs typeface="Nunito"/>
              <a:sym typeface="Nunito"/>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 id="2147483766" r:id="rId118"/>
    <p:sldLayoutId id="2147483767" r:id="rId119"/>
    <p:sldLayoutId id="2147483768" r:id="rId120"/>
    <p:sldLayoutId id="2147483769" r:id="rId121"/>
    <p:sldLayoutId id="2147483770" r:id="rId122"/>
    <p:sldLayoutId id="2147483771" r:id="rId123"/>
    <p:sldLayoutId id="2147483772" r:id="rId124"/>
    <p:sldLayoutId id="2147483773" r:id="rId125"/>
    <p:sldLayoutId id="2147483774" r:id="rId126"/>
    <p:sldLayoutId id="2147483775" r:id="rId127"/>
    <p:sldLayoutId id="2147483776" r:id="rId128"/>
    <p:sldLayoutId id="2147483777" r:id="rId129"/>
    <p:sldLayoutId id="2147483778" r:id="rId130"/>
    <p:sldLayoutId id="2147483779" r:id="rId131"/>
    <p:sldLayoutId id="2147483780" r:id="rId132"/>
    <p:sldLayoutId id="2147483781" r:id="rId133"/>
    <p:sldLayoutId id="2147483782" r:id="rId134"/>
    <p:sldLayoutId id="2147483783" r:id="rId135"/>
    <p:sldLayoutId id="2147483784" r:id="rId136"/>
    <p:sldLayoutId id="2147483785" r:id="rId137"/>
    <p:sldLayoutId id="2147483786" r:id="rId138"/>
    <p:sldLayoutId id="2147483787" r:id="rId139"/>
    <p:sldLayoutId id="2147483788" r:id="rId140"/>
    <p:sldLayoutId id="2147483789" r:id="rId141"/>
    <p:sldLayoutId id="2147483790" r:id="rId14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orient="horz" pos="288">
          <p15:clr>
            <a:srgbClr val="EA4335"/>
          </p15:clr>
        </p15:guide>
        <p15:guide id="3" orient="horz" pos="1008">
          <p15:clr>
            <a:srgbClr val="EA4335"/>
          </p15:clr>
        </p15:guide>
        <p15:guide id="4" pos="5472">
          <p15:clr>
            <a:srgbClr val="EA4335"/>
          </p15:clr>
        </p15:guide>
        <p15:guide id="5" orient="horz" pos="775">
          <p15:clr>
            <a:srgbClr val="EA4335"/>
          </p15:clr>
        </p15:guide>
        <p15:guide id="6" orient="horz" pos="285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4.png"/><Relationship Id="rId4" Type="http://schemas.openxmlformats.org/officeDocument/2006/relationships/image" Target="../media/image46.png"/><Relationship Id="rId5"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4.png"/><Relationship Id="rId4" Type="http://schemas.openxmlformats.org/officeDocument/2006/relationships/image" Target="../media/image46.png"/><Relationship Id="rId5" Type="http://schemas.openxmlformats.org/officeDocument/2006/relationships/image" Target="../media/image52.png"/></Relationships>
</file>

<file path=ppt/slides/_rels/slide18.xml.rels><?xml version="1.0" encoding="UTF-8" standalone="yes"?><Relationships xmlns="http://schemas.openxmlformats.org/package/2006/relationships"><Relationship Id="rId11" Type="http://schemas.openxmlformats.org/officeDocument/2006/relationships/image" Target="../media/image52.png"/><Relationship Id="rId10"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3.png"/><Relationship Id="rId4" Type="http://schemas.openxmlformats.org/officeDocument/2006/relationships/image" Target="../media/image59.png"/><Relationship Id="rId9" Type="http://schemas.openxmlformats.org/officeDocument/2006/relationships/image" Target="../media/image54.png"/><Relationship Id="rId5" Type="http://schemas.openxmlformats.org/officeDocument/2006/relationships/image" Target="../media/image64.png"/><Relationship Id="rId6" Type="http://schemas.openxmlformats.org/officeDocument/2006/relationships/image" Target="../media/image50.png"/><Relationship Id="rId7" Type="http://schemas.openxmlformats.org/officeDocument/2006/relationships/image" Target="../media/image56.png"/><Relationship Id="rId8" Type="http://schemas.openxmlformats.org/officeDocument/2006/relationships/image" Target="../media/image6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3.png"/><Relationship Id="rId4" Type="http://schemas.openxmlformats.org/officeDocument/2006/relationships/image" Target="../media/image59.png"/><Relationship Id="rId5" Type="http://schemas.openxmlformats.org/officeDocument/2006/relationships/image" Target="../media/image64.png"/><Relationship Id="rId6" Type="http://schemas.openxmlformats.org/officeDocument/2006/relationships/image" Target="../media/image54.png"/><Relationship Id="rId7" Type="http://schemas.openxmlformats.org/officeDocument/2006/relationships/image" Target="../media/image46.png"/><Relationship Id="rId8"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0.png"/><Relationship Id="rId4" Type="http://schemas.openxmlformats.org/officeDocument/2006/relationships/image" Target="../media/image56.png"/><Relationship Id="rId5" Type="http://schemas.openxmlformats.org/officeDocument/2006/relationships/image" Target="../media/image60.png"/><Relationship Id="rId6" Type="http://schemas.openxmlformats.org/officeDocument/2006/relationships/image" Target="../media/image54.png"/><Relationship Id="rId7" Type="http://schemas.openxmlformats.org/officeDocument/2006/relationships/image" Target="../media/image46.png"/><Relationship Id="rId8" Type="http://schemas.openxmlformats.org/officeDocument/2006/relationships/image" Target="../media/image5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image" Target="../media/image46.png"/><Relationship Id="rId5" Type="http://schemas.openxmlformats.org/officeDocument/2006/relationships/image" Target="../media/image5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1.jpg"/><Relationship Id="rId4" Type="http://schemas.openxmlformats.org/officeDocument/2006/relationships/image" Target="../media/image54.png"/><Relationship Id="rId5" Type="http://schemas.openxmlformats.org/officeDocument/2006/relationships/image" Target="../media/image46.png"/><Relationship Id="rId6"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comments" Target="../comments/comment1.xml"/><Relationship Id="rId4" Type="http://schemas.openxmlformats.org/officeDocument/2006/relationships/image" Target="../media/image54.png"/><Relationship Id="rId5" Type="http://schemas.openxmlformats.org/officeDocument/2006/relationships/image" Target="../media/image46.png"/><Relationship Id="rId6"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comments" Target="../comments/comment2.xml"/><Relationship Id="rId4" Type="http://schemas.openxmlformats.org/officeDocument/2006/relationships/image" Target="../media/image54.png"/><Relationship Id="rId5" Type="http://schemas.openxmlformats.org/officeDocument/2006/relationships/image" Target="../media/image46.png"/><Relationship Id="rId6"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8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9.png"/><Relationship Id="rId4" Type="http://schemas.openxmlformats.org/officeDocument/2006/relationships/image" Target="../media/image42.png"/><Relationship Id="rId5" Type="http://schemas.openxmlformats.org/officeDocument/2006/relationships/image" Target="../media/image41.png"/><Relationship Id="rId6" Type="http://schemas.openxmlformats.org/officeDocument/2006/relationships/image" Target="../media/image39.png"/><Relationship Id="rId7" Type="http://schemas.openxmlformats.org/officeDocument/2006/relationships/image" Target="../media/image5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78.png"/><Relationship Id="rId4" Type="http://schemas.openxmlformats.org/officeDocument/2006/relationships/hyperlink" Target="https://arxiv.org/pdf/2309.03409.pdf"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68.png"/><Relationship Id="rId4" Type="http://schemas.openxmlformats.org/officeDocument/2006/relationships/image" Target="../media/image74.png"/><Relationship Id="rId5" Type="http://schemas.openxmlformats.org/officeDocument/2006/relationships/hyperlink" Target="https://docs.anthropic.com/claude/docs/let-claude-say-i-dont-know"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68.png"/><Relationship Id="rId4" Type="http://schemas.openxmlformats.org/officeDocument/2006/relationships/image" Target="../media/image74.png"/><Relationship Id="rId5" Type="http://schemas.openxmlformats.org/officeDocument/2006/relationships/hyperlink" Target="https://docs.anthropic.com/claude/docs/break-tasks-into-subtask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 Id="rId3" Type="http://schemas.openxmlformats.org/officeDocument/2006/relationships/image" Target="../media/image68.png"/><Relationship Id="rId4" Type="http://schemas.openxmlformats.org/officeDocument/2006/relationships/image" Target="../media/image74.png"/><Relationship Id="rId5" Type="http://schemas.openxmlformats.org/officeDocument/2006/relationships/image" Target="../media/image8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www.youtube.com/watch?v=i61RGWx553o" TargetMode="External"/><Relationship Id="rId4" Type="http://schemas.openxmlformats.org/officeDocument/2006/relationships/image" Target="../media/image8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 Id="rId3" Type="http://schemas.openxmlformats.org/officeDocument/2006/relationships/image" Target="../media/image8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 Id="rId3" Type="http://schemas.openxmlformats.org/officeDocument/2006/relationships/image" Target="../media/image90.png"/><Relationship Id="rId4" Type="http://schemas.openxmlformats.org/officeDocument/2006/relationships/image" Target="../media/image76.png"/><Relationship Id="rId5" Type="http://schemas.openxmlformats.org/officeDocument/2006/relationships/image" Target="../media/image70.png"/><Relationship Id="rId6" Type="http://schemas.openxmlformats.org/officeDocument/2006/relationships/image" Target="../media/image8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9.xml"/><Relationship Id="rId3" Type="http://schemas.openxmlformats.org/officeDocument/2006/relationships/image" Target="../media/image7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2.xml"/><Relationship Id="rId3" Type="http://schemas.openxmlformats.org/officeDocument/2006/relationships/hyperlink" Target="https://www.mckinsey.com/il/overview/what-every-ceo-should-know-about-generative-ai" TargetMode="External"/><Relationship Id="rId4" Type="http://schemas.openxmlformats.org/officeDocument/2006/relationships/image" Target="../media/image79.png"/><Relationship Id="rId5" Type="http://schemas.openxmlformats.org/officeDocument/2006/relationships/image" Target="../media/image7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3.xml"/><Relationship Id="rId3" Type="http://schemas.openxmlformats.org/officeDocument/2006/relationships/hyperlink" Target="https://www.mckinsey.com/il/overview/what-every-ceo-should-know-about-generative-ai" TargetMode="External"/><Relationship Id="rId4" Type="http://schemas.openxmlformats.org/officeDocument/2006/relationships/image" Target="../media/image79.png"/><Relationship Id="rId5" Type="http://schemas.openxmlformats.org/officeDocument/2006/relationships/image" Target="../media/image75.png"/><Relationship Id="rId6" Type="http://schemas.openxmlformats.org/officeDocument/2006/relationships/image" Target="../media/image8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8.xml"/><Relationship Id="rId3" Type="http://schemas.openxmlformats.org/officeDocument/2006/relationships/comments" Target="../comments/comment3.xml"/><Relationship Id="rId4" Type="http://schemas.openxmlformats.org/officeDocument/2006/relationships/hyperlink" Target="https://www.mckinsey.com/il/overview/what-every-ceo-should-know-about-generative-ai" TargetMode="External"/><Relationship Id="rId5" Type="http://schemas.openxmlformats.org/officeDocument/2006/relationships/image" Target="../media/image79.png"/><Relationship Id="rId6" Type="http://schemas.openxmlformats.org/officeDocument/2006/relationships/image" Target="../media/image7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9.xml"/><Relationship Id="rId3" Type="http://schemas.openxmlformats.org/officeDocument/2006/relationships/comments" Target="../comments/comment4.xml"/><Relationship Id="rId4" Type="http://schemas.openxmlformats.org/officeDocument/2006/relationships/hyperlink" Target="https://www.mckinsey.com/il/overview/what-every-ceo-should-know-about-generative-ai" TargetMode="External"/><Relationship Id="rId5" Type="http://schemas.openxmlformats.org/officeDocument/2006/relationships/image" Target="../media/image79.png"/><Relationship Id="rId6" Type="http://schemas.openxmlformats.org/officeDocument/2006/relationships/image" Target="../media/image75.png"/><Relationship Id="rId7" Type="http://schemas.openxmlformats.org/officeDocument/2006/relationships/image" Target="../media/image8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0.xml"/><Relationship Id="rId3" Type="http://schemas.openxmlformats.org/officeDocument/2006/relationships/image" Target="../media/image7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copilotstudio.microsoft.com/tryit" TargetMode="External"/><Relationship Id="rId4" Type="http://schemas.openxmlformats.org/officeDocument/2006/relationships/image" Target="../media/image8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hyperlink" Target="http://www.youtube.com/watch?v=reUZRyXxUs4" TargetMode="External"/><Relationship Id="rId4" Type="http://schemas.openxmlformats.org/officeDocument/2006/relationships/image" Target="../media/image91.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9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1"/>
          <p:cNvSpPr txBox="1"/>
          <p:nvPr>
            <p:ph idx="1" type="subTitle"/>
          </p:nvPr>
        </p:nvSpPr>
        <p:spPr>
          <a:xfrm>
            <a:off x="5486390" y="4620986"/>
            <a:ext cx="3200400" cy="2286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SzPts val="1100"/>
              <a:buNone/>
            </a:pPr>
            <a:r>
              <a:t/>
            </a:r>
            <a:endParaRPr/>
          </a:p>
        </p:txBody>
      </p:sp>
      <p:sp>
        <p:nvSpPr>
          <p:cNvPr id="1424" name="Google Shape;1424;p1"/>
          <p:cNvSpPr txBox="1"/>
          <p:nvPr>
            <p:ph idx="3" type="subTitle"/>
          </p:nvPr>
        </p:nvSpPr>
        <p:spPr>
          <a:xfrm>
            <a:off x="514065" y="4620986"/>
            <a:ext cx="3200400" cy="2286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SzPts val="1100"/>
              <a:buNone/>
            </a:pPr>
            <a:r>
              <a:t/>
            </a:r>
            <a:endParaRPr/>
          </a:p>
        </p:txBody>
      </p:sp>
      <p:pic>
        <p:nvPicPr>
          <p:cNvPr id="1425" name="Google Shape;1425;p1"/>
          <p:cNvPicPr preferRelativeResize="0"/>
          <p:nvPr/>
        </p:nvPicPr>
        <p:blipFill rotWithShape="1">
          <a:blip r:embed="rId3">
            <a:alphaModFix/>
          </a:blip>
          <a:srcRect b="9927" l="24981" r="21605" t="9936"/>
          <a:stretch/>
        </p:blipFill>
        <p:spPr>
          <a:xfrm>
            <a:off x="5486400" y="0"/>
            <a:ext cx="3200399" cy="3200399"/>
          </a:xfrm>
          <a:prstGeom prst="rect">
            <a:avLst/>
          </a:prstGeom>
          <a:noFill/>
          <a:ln>
            <a:noFill/>
          </a:ln>
        </p:spPr>
      </p:pic>
      <p:sp>
        <p:nvSpPr>
          <p:cNvPr id="1426" name="Google Shape;1426;p1"/>
          <p:cNvSpPr txBox="1"/>
          <p:nvPr>
            <p:ph idx="2" type="ctrTitle"/>
          </p:nvPr>
        </p:nvSpPr>
        <p:spPr>
          <a:xfrm>
            <a:off x="1376700" y="3259425"/>
            <a:ext cx="3916200" cy="4182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2200"/>
              <a:buNone/>
            </a:pPr>
            <a:r>
              <a:rPr lang="en" sz="2600"/>
              <a:t>We’ll get started momentarily</a:t>
            </a:r>
            <a:endParaRPr sz="2600"/>
          </a:p>
        </p:txBody>
      </p:sp>
      <p:sp>
        <p:nvSpPr>
          <p:cNvPr id="1427" name="Google Shape;1427;p1"/>
          <p:cNvSpPr txBox="1"/>
          <p:nvPr>
            <p:ph type="ctrTitle"/>
          </p:nvPr>
        </p:nvSpPr>
        <p:spPr>
          <a:xfrm>
            <a:off x="1330975" y="1957300"/>
            <a:ext cx="3985200" cy="1430700"/>
          </a:xfrm>
          <a:prstGeom prst="rect">
            <a:avLst/>
          </a:prstGeom>
          <a:noFill/>
          <a:ln>
            <a:noFill/>
          </a:ln>
        </p:spPr>
        <p:txBody>
          <a:bodyPr anchorCtr="0" anchor="b" bIns="0" lIns="0" spcFirstLastPara="1" rIns="0" wrap="square" tIns="0">
            <a:noAutofit/>
          </a:bodyPr>
          <a:lstStyle/>
          <a:p>
            <a:pPr indent="0" lvl="0" marL="0" rtl="0" algn="l">
              <a:lnSpc>
                <a:spcPct val="70000"/>
              </a:lnSpc>
              <a:spcBef>
                <a:spcPts val="0"/>
              </a:spcBef>
              <a:spcAft>
                <a:spcPts val="0"/>
              </a:spcAft>
              <a:buSzPts val="9200"/>
              <a:buNone/>
            </a:pPr>
            <a:r>
              <a:rPr lang="en" sz="8800"/>
              <a:t>WELCOME</a:t>
            </a:r>
            <a:endParaRPr sz="8800"/>
          </a:p>
        </p:txBody>
      </p:sp>
      <p:sp>
        <p:nvSpPr>
          <p:cNvPr id="1428" name="Google Shape;1428;p1"/>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10"/>
          <p:cNvSpPr txBox="1"/>
          <p:nvPr>
            <p:ph idx="1" type="body"/>
          </p:nvPr>
        </p:nvSpPr>
        <p:spPr>
          <a:xfrm>
            <a:off x="1651525" y="1935775"/>
            <a:ext cx="5479800" cy="30972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SzPts val="1800"/>
              <a:buChar char="➔"/>
            </a:pPr>
            <a:r>
              <a:rPr lang="en" sz="1800"/>
              <a:t>What have you experienced with GenAI? </a:t>
            </a:r>
            <a:endParaRPr sz="1800"/>
          </a:p>
          <a:p>
            <a:pPr indent="-342900" lvl="0" marL="457200" rtl="0" algn="l">
              <a:lnSpc>
                <a:spcPct val="115000"/>
              </a:lnSpc>
              <a:spcBef>
                <a:spcPts val="1000"/>
              </a:spcBef>
              <a:spcAft>
                <a:spcPts val="0"/>
              </a:spcAft>
              <a:buSzPts val="1800"/>
              <a:buChar char="➔"/>
            </a:pPr>
            <a:r>
              <a:rPr lang="en" sz="1800"/>
              <a:t>What concerns do you have with AI?</a:t>
            </a:r>
            <a:endParaRPr sz="1800"/>
          </a:p>
          <a:p>
            <a:pPr indent="-342900" lvl="0" marL="457200" rtl="0" algn="l">
              <a:lnSpc>
                <a:spcPct val="115000"/>
              </a:lnSpc>
              <a:spcBef>
                <a:spcPts val="1000"/>
              </a:spcBef>
              <a:spcAft>
                <a:spcPts val="1000"/>
              </a:spcAft>
              <a:buSzPts val="1800"/>
              <a:buChar char="➔"/>
            </a:pPr>
            <a:r>
              <a:rPr lang="en" sz="1800"/>
              <a:t>What burning questions do you have? </a:t>
            </a:r>
            <a:endParaRPr sz="1800"/>
          </a:p>
        </p:txBody>
      </p:sp>
      <p:sp>
        <p:nvSpPr>
          <p:cNvPr id="1514" name="Google Shape;1514;p10"/>
          <p:cNvSpPr txBox="1"/>
          <p:nvPr>
            <p:ph idx="2" type="subTitle"/>
          </p:nvPr>
        </p:nvSpPr>
        <p:spPr>
          <a:xfrm>
            <a:off x="1166850" y="1267000"/>
            <a:ext cx="5964600" cy="316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1800"/>
              <a:buNone/>
            </a:pPr>
            <a:r>
              <a:rPr lang="en" sz="2400"/>
              <a:t>You’ve Heard A Lot About GenAI Already, But…</a:t>
            </a:r>
            <a:endParaRPr sz="2400"/>
          </a:p>
        </p:txBody>
      </p:sp>
      <p:sp>
        <p:nvSpPr>
          <p:cNvPr id="1515" name="Google Shape;1515;p10"/>
          <p:cNvSpPr txBox="1"/>
          <p:nvPr/>
        </p:nvSpPr>
        <p:spPr>
          <a:xfrm>
            <a:off x="8138675" y="204925"/>
            <a:ext cx="794400" cy="6525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rPr b="1" i="0" lang="en" sz="1000" u="none" cap="none" strike="noStrike">
                <a:solidFill>
                  <a:schemeClr val="dk1"/>
                </a:solidFill>
                <a:latin typeface="Barlow Condensed"/>
                <a:ea typeface="Barlow Condensed"/>
                <a:cs typeface="Barlow Condensed"/>
                <a:sym typeface="Barlow Condensed"/>
              </a:rPr>
              <a:t>5 Minutes</a:t>
            </a:r>
            <a:endParaRPr b="1" i="0" sz="1000" u="none" cap="none" strike="noStrike">
              <a:solidFill>
                <a:schemeClr val="dk1"/>
              </a:solidFill>
              <a:latin typeface="Barlow Condensed"/>
              <a:ea typeface="Barlow Condensed"/>
              <a:cs typeface="Barlow Condensed"/>
              <a:sym typeface="Barlow Condensed"/>
            </a:endParaRPr>
          </a:p>
        </p:txBody>
      </p:sp>
      <p:sp>
        <p:nvSpPr>
          <p:cNvPr id="1516" name="Google Shape;1516;p1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11"/>
          <p:cNvSpPr txBox="1"/>
          <p:nvPr>
            <p:ph type="ctrTitle"/>
          </p:nvPr>
        </p:nvSpPr>
        <p:spPr>
          <a:xfrm>
            <a:off x="0" y="1982700"/>
            <a:ext cx="9144000" cy="1053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3000"/>
              <a:buNone/>
            </a:pPr>
            <a:r>
              <a:rPr lang="en" sz="4800">
                <a:latin typeface="Barlow Condensed"/>
                <a:ea typeface="Barlow Condensed"/>
                <a:cs typeface="Barlow Condensed"/>
                <a:sym typeface="Barlow Condensed"/>
              </a:rPr>
              <a:t>LET’S ASK COPILOT WHAT IT THINKS. </a:t>
            </a:r>
            <a:endParaRPr sz="4800">
              <a:solidFill>
                <a:schemeClr val="dk1"/>
              </a:solidFill>
              <a:latin typeface="Barlow Condensed"/>
              <a:ea typeface="Barlow Condensed"/>
              <a:cs typeface="Barlow Condensed"/>
              <a:sym typeface="Barlow Condensed"/>
            </a:endParaRPr>
          </a:p>
        </p:txBody>
      </p:sp>
      <p:sp>
        <p:nvSpPr>
          <p:cNvPr id="1522" name="Google Shape;1522;p1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26" name="Shape 1526"/>
        <p:cNvGrpSpPr/>
        <p:nvPr/>
      </p:nvGrpSpPr>
      <p:grpSpPr>
        <a:xfrm>
          <a:off x="0" y="0"/>
          <a:ext cx="0" cy="0"/>
          <a:chOff x="0" y="0"/>
          <a:chExt cx="0" cy="0"/>
        </a:xfrm>
      </p:grpSpPr>
      <p:sp>
        <p:nvSpPr>
          <p:cNvPr id="1527" name="Google Shape;1527;p12"/>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What Leaders Need To Know</a:t>
            </a:r>
            <a:endParaRPr/>
          </a:p>
        </p:txBody>
      </p:sp>
      <p:sp>
        <p:nvSpPr>
          <p:cNvPr id="1528" name="Google Shape;1528;p12"/>
          <p:cNvSpPr/>
          <p:nvPr/>
        </p:nvSpPr>
        <p:spPr>
          <a:xfrm>
            <a:off x="457200" y="1192725"/>
            <a:ext cx="2174700" cy="1309800"/>
          </a:xfrm>
          <a:prstGeom prst="wedgeRectCallout">
            <a:avLst>
              <a:gd fmla="val -20833" name="adj1"/>
              <a:gd fmla="val 62500" name="adj2"/>
            </a:avLst>
          </a:prstGeom>
          <a:solidFill>
            <a:srgbClr val="E41F26"/>
          </a:solidFill>
          <a:ln>
            <a:noFill/>
          </a:ln>
        </p:spPr>
        <p:txBody>
          <a:bodyPr anchorCtr="0" anchor="ctr" bIns="91425" lIns="18287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Nunito Sans SemiBold"/>
                <a:ea typeface="Nunito Sans SemiBold"/>
                <a:cs typeface="Nunito Sans SemiBold"/>
                <a:sym typeface="Nunito Sans SemiBold"/>
              </a:rPr>
              <a:t>What are the legal &amp; compliance needs?</a:t>
            </a:r>
            <a:endParaRPr b="0" i="0" sz="1800" u="none" cap="none" strike="noStrike">
              <a:solidFill>
                <a:srgbClr val="FFFFFF"/>
              </a:solidFill>
              <a:latin typeface="Nunito Sans SemiBold"/>
              <a:ea typeface="Nunito Sans SemiBold"/>
              <a:cs typeface="Nunito Sans SemiBold"/>
              <a:sym typeface="Nunito Sans SemiBold"/>
            </a:endParaRPr>
          </a:p>
        </p:txBody>
      </p:sp>
      <p:sp>
        <p:nvSpPr>
          <p:cNvPr id="1529" name="Google Shape;1529;p12"/>
          <p:cNvSpPr/>
          <p:nvPr/>
        </p:nvSpPr>
        <p:spPr>
          <a:xfrm>
            <a:off x="2985625" y="1192725"/>
            <a:ext cx="2319300" cy="1309800"/>
          </a:xfrm>
          <a:prstGeom prst="wedgeRectCallout">
            <a:avLst>
              <a:gd fmla="val -20833" name="adj1"/>
              <a:gd fmla="val 62500" name="adj2"/>
            </a:avLst>
          </a:prstGeom>
          <a:solidFill>
            <a:srgbClr val="3740B5"/>
          </a:solidFill>
          <a:ln>
            <a:noFill/>
          </a:ln>
        </p:spPr>
        <p:txBody>
          <a:bodyPr anchorCtr="0" anchor="ctr" bIns="91425" lIns="18287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Nunito Sans SemiBold"/>
                <a:ea typeface="Nunito Sans SemiBold"/>
                <a:cs typeface="Nunito Sans SemiBold"/>
                <a:sym typeface="Nunito Sans SemiBold"/>
              </a:rPr>
              <a:t>Do we wait, or act now?</a:t>
            </a:r>
            <a:endParaRPr b="0" i="0" sz="1800" u="none" cap="none" strike="noStrike">
              <a:solidFill>
                <a:srgbClr val="FFFFFF"/>
              </a:solidFill>
              <a:latin typeface="Nunito Sans SemiBold"/>
              <a:ea typeface="Nunito Sans SemiBold"/>
              <a:cs typeface="Nunito Sans SemiBold"/>
              <a:sym typeface="Nunito Sans SemiBold"/>
            </a:endParaRPr>
          </a:p>
        </p:txBody>
      </p:sp>
      <p:sp>
        <p:nvSpPr>
          <p:cNvPr id="1530" name="Google Shape;1530;p12"/>
          <p:cNvSpPr/>
          <p:nvPr/>
        </p:nvSpPr>
        <p:spPr>
          <a:xfrm>
            <a:off x="5658650" y="1192729"/>
            <a:ext cx="2319300" cy="1309800"/>
          </a:xfrm>
          <a:prstGeom prst="wedgeRectCallout">
            <a:avLst>
              <a:gd fmla="val -20833" name="adj1"/>
              <a:gd fmla="val 62500" name="adj2"/>
            </a:avLst>
          </a:prstGeom>
          <a:solidFill>
            <a:srgbClr val="222222"/>
          </a:solidFill>
          <a:ln>
            <a:noFill/>
          </a:ln>
        </p:spPr>
        <p:txBody>
          <a:bodyPr anchorCtr="0" anchor="ctr" bIns="91425" lIns="18287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Nunito Sans SemiBold"/>
                <a:ea typeface="Nunito Sans SemiBold"/>
                <a:cs typeface="Nunito Sans SemiBold"/>
                <a:sym typeface="Nunito Sans SemiBold"/>
              </a:rPr>
              <a:t>Incremental or Transformational change? </a:t>
            </a:r>
            <a:endParaRPr b="0" i="0" sz="1800" u="none" cap="none" strike="noStrike">
              <a:solidFill>
                <a:srgbClr val="FFFFFF"/>
              </a:solidFill>
              <a:latin typeface="Nunito Sans SemiBold"/>
              <a:ea typeface="Nunito Sans SemiBold"/>
              <a:cs typeface="Nunito Sans SemiBold"/>
              <a:sym typeface="Nunito Sans SemiBold"/>
            </a:endParaRPr>
          </a:p>
        </p:txBody>
      </p:sp>
      <p:sp>
        <p:nvSpPr>
          <p:cNvPr id="1531" name="Google Shape;1531;p12"/>
          <p:cNvSpPr/>
          <p:nvPr/>
        </p:nvSpPr>
        <p:spPr>
          <a:xfrm>
            <a:off x="457200" y="2780853"/>
            <a:ext cx="2174700" cy="1309800"/>
          </a:xfrm>
          <a:prstGeom prst="wedgeRectCallout">
            <a:avLst>
              <a:gd fmla="val -20833" name="adj1"/>
              <a:gd fmla="val 62500" name="adj2"/>
            </a:avLst>
          </a:prstGeom>
          <a:solidFill>
            <a:srgbClr val="3DBED4"/>
          </a:solidFill>
          <a:ln>
            <a:noFill/>
          </a:ln>
        </p:spPr>
        <p:txBody>
          <a:bodyPr anchorCtr="0" anchor="ctr" bIns="91425" lIns="18287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222222"/>
                </a:solidFill>
                <a:latin typeface="Nunito Sans SemiBold"/>
                <a:ea typeface="Nunito Sans SemiBold"/>
                <a:cs typeface="Nunito Sans SemiBold"/>
                <a:sym typeface="Nunito Sans SemiBold"/>
              </a:rPr>
              <a:t>What is the long-term market outlook?</a:t>
            </a:r>
            <a:endParaRPr b="0" i="0" sz="1800" u="none" cap="none" strike="noStrike">
              <a:solidFill>
                <a:srgbClr val="222222"/>
              </a:solidFill>
              <a:latin typeface="Nunito Sans SemiBold"/>
              <a:ea typeface="Nunito Sans SemiBold"/>
              <a:cs typeface="Nunito Sans SemiBold"/>
              <a:sym typeface="Nunito Sans SemiBold"/>
            </a:endParaRPr>
          </a:p>
        </p:txBody>
      </p:sp>
      <p:sp>
        <p:nvSpPr>
          <p:cNvPr id="1532" name="Google Shape;1532;p12"/>
          <p:cNvSpPr/>
          <p:nvPr/>
        </p:nvSpPr>
        <p:spPr>
          <a:xfrm>
            <a:off x="2985626" y="2780850"/>
            <a:ext cx="2319300" cy="1309800"/>
          </a:xfrm>
          <a:prstGeom prst="wedgeRectCallout">
            <a:avLst>
              <a:gd fmla="val -20833" name="adj1"/>
              <a:gd fmla="val 62500" name="adj2"/>
            </a:avLst>
          </a:prstGeom>
          <a:solidFill>
            <a:srgbClr val="FFCD34"/>
          </a:solidFill>
          <a:ln>
            <a:noFill/>
          </a:ln>
        </p:spPr>
        <p:txBody>
          <a:bodyPr anchorCtr="0" anchor="ctr" bIns="91425" lIns="18287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222222"/>
                </a:solidFill>
                <a:latin typeface="Nunito Sans SemiBold"/>
                <a:ea typeface="Nunito Sans SemiBold"/>
                <a:cs typeface="Nunito Sans SemiBold"/>
                <a:sym typeface="Nunito Sans SemiBold"/>
              </a:rPr>
              <a:t>How much change management is required? </a:t>
            </a:r>
            <a:endParaRPr b="0" i="0" sz="1800" u="none" cap="none" strike="noStrike">
              <a:solidFill>
                <a:srgbClr val="222222"/>
              </a:solidFill>
              <a:latin typeface="Nunito Sans SemiBold"/>
              <a:ea typeface="Nunito Sans SemiBold"/>
              <a:cs typeface="Nunito Sans SemiBold"/>
              <a:sym typeface="Nunito Sans SemiBold"/>
            </a:endParaRPr>
          </a:p>
        </p:txBody>
      </p:sp>
      <p:sp>
        <p:nvSpPr>
          <p:cNvPr id="1533" name="Google Shape;1533;p12"/>
          <p:cNvSpPr/>
          <p:nvPr/>
        </p:nvSpPr>
        <p:spPr>
          <a:xfrm>
            <a:off x="5658650" y="2780853"/>
            <a:ext cx="2319300" cy="1309800"/>
          </a:xfrm>
          <a:prstGeom prst="wedgeRectCallout">
            <a:avLst>
              <a:gd fmla="val -20833" name="adj1"/>
              <a:gd fmla="val 62500" name="adj2"/>
            </a:avLst>
          </a:prstGeom>
          <a:solidFill>
            <a:srgbClr val="01D068"/>
          </a:solidFill>
          <a:ln>
            <a:noFill/>
          </a:ln>
        </p:spPr>
        <p:txBody>
          <a:bodyPr anchorCtr="0" anchor="ctr" bIns="91425" lIns="18287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222222"/>
                </a:solidFill>
                <a:latin typeface="Nunito Sans SemiBold"/>
                <a:ea typeface="Nunito Sans SemiBold"/>
                <a:cs typeface="Nunito Sans SemiBold"/>
                <a:sym typeface="Nunito Sans SemiBold"/>
              </a:rPr>
              <a:t>What infrastructure is required? </a:t>
            </a:r>
            <a:endParaRPr b="0" i="0" sz="1800" u="none" cap="none" strike="noStrike">
              <a:solidFill>
                <a:srgbClr val="222222"/>
              </a:solidFill>
              <a:latin typeface="Nunito Sans SemiBold"/>
              <a:ea typeface="Nunito Sans SemiBold"/>
              <a:cs typeface="Nunito Sans SemiBold"/>
              <a:sym typeface="Nunito Sans SemiBold"/>
            </a:endParaRPr>
          </a:p>
        </p:txBody>
      </p:sp>
      <p:sp>
        <p:nvSpPr>
          <p:cNvPr id="1534" name="Google Shape;1534;p1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38" name="Shape 1538"/>
        <p:cNvGrpSpPr/>
        <p:nvPr/>
      </p:nvGrpSpPr>
      <p:grpSpPr>
        <a:xfrm>
          <a:off x="0" y="0"/>
          <a:ext cx="0" cy="0"/>
          <a:chOff x="0" y="0"/>
          <a:chExt cx="0" cy="0"/>
        </a:xfrm>
      </p:grpSpPr>
      <p:sp>
        <p:nvSpPr>
          <p:cNvPr id="1539" name="Google Shape;1539;p13"/>
          <p:cNvSpPr txBox="1"/>
          <p:nvPr>
            <p:ph type="ctrTitle"/>
          </p:nvPr>
        </p:nvSpPr>
        <p:spPr>
          <a:xfrm>
            <a:off x="2051675" y="76200"/>
            <a:ext cx="6177900" cy="2300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000"/>
              <a:buNone/>
            </a:pPr>
            <a:r>
              <a:t/>
            </a:r>
            <a:endParaRPr/>
          </a:p>
          <a:p>
            <a:pPr indent="0" lvl="0" marL="0" rtl="0" algn="l">
              <a:lnSpc>
                <a:spcPct val="90000"/>
              </a:lnSpc>
              <a:spcBef>
                <a:spcPts val="0"/>
              </a:spcBef>
              <a:spcAft>
                <a:spcPts val="0"/>
              </a:spcAft>
              <a:buSzPts val="3000"/>
              <a:buNone/>
            </a:pPr>
            <a:r>
              <a:t/>
            </a:r>
            <a:endParaRPr/>
          </a:p>
          <a:p>
            <a:pPr indent="0" lvl="0" marL="0" rtl="0" algn="l">
              <a:lnSpc>
                <a:spcPct val="90000"/>
              </a:lnSpc>
              <a:spcBef>
                <a:spcPts val="0"/>
              </a:spcBef>
              <a:spcAft>
                <a:spcPts val="0"/>
              </a:spcAft>
              <a:buSzPts val="3000"/>
              <a:buNone/>
            </a:pPr>
            <a:r>
              <a:rPr lang="en" sz="2600"/>
              <a:t>AI is quite possibly the most important – and best – thing our civilization has ever created, certainly on par with electricity and microchips, and probably beyond those.</a:t>
            </a:r>
            <a:endParaRPr sz="2600"/>
          </a:p>
        </p:txBody>
      </p:sp>
      <p:sp>
        <p:nvSpPr>
          <p:cNvPr id="1540" name="Google Shape;1540;p13"/>
          <p:cNvSpPr txBox="1"/>
          <p:nvPr>
            <p:ph idx="1" type="subTitle"/>
          </p:nvPr>
        </p:nvSpPr>
        <p:spPr>
          <a:xfrm>
            <a:off x="2051675" y="2483500"/>
            <a:ext cx="4341900" cy="492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600"/>
              <a:buNone/>
            </a:pPr>
            <a:r>
              <a:rPr lang="en">
                <a:solidFill>
                  <a:srgbClr val="727272"/>
                </a:solidFill>
              </a:rPr>
              <a:t>Marc Andreessen, Co-founder Andreessen Horowitz</a:t>
            </a:r>
            <a:endParaRPr>
              <a:solidFill>
                <a:srgbClr val="727272"/>
              </a:solidFill>
            </a:endParaRPr>
          </a:p>
        </p:txBody>
      </p:sp>
      <p:sp>
        <p:nvSpPr>
          <p:cNvPr id="1541" name="Google Shape;1541;p1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14"/>
          <p:cNvSpPr txBox="1"/>
          <p:nvPr>
            <p:ph type="title"/>
          </p:nvPr>
        </p:nvSpPr>
        <p:spPr>
          <a:xfrm>
            <a:off x="636250" y="117275"/>
            <a:ext cx="7893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We are at peak hype, so should we still explore genAI?</a:t>
            </a:r>
            <a:endParaRPr/>
          </a:p>
        </p:txBody>
      </p:sp>
      <p:pic>
        <p:nvPicPr>
          <p:cNvPr id="1547" name="Google Shape;1547;p14"/>
          <p:cNvPicPr preferRelativeResize="0"/>
          <p:nvPr/>
        </p:nvPicPr>
        <p:blipFill rotWithShape="1">
          <a:blip r:embed="rId3">
            <a:alphaModFix/>
          </a:blip>
          <a:srcRect b="7321" l="0" r="0" t="0"/>
          <a:stretch/>
        </p:blipFill>
        <p:spPr>
          <a:xfrm>
            <a:off x="1098125" y="663325"/>
            <a:ext cx="6969850" cy="3999900"/>
          </a:xfrm>
          <a:prstGeom prst="rect">
            <a:avLst/>
          </a:prstGeom>
          <a:noFill/>
          <a:ln>
            <a:noFill/>
          </a:ln>
          <a:effectLst>
            <a:outerShdw blurRad="57150" rotWithShape="0" algn="bl" dir="5400000" dist="19050">
              <a:srgbClr val="000000">
                <a:alpha val="49803"/>
              </a:srgbClr>
            </a:outerShdw>
          </a:effectLst>
        </p:spPr>
      </p:pic>
      <p:sp>
        <p:nvSpPr>
          <p:cNvPr id="1548" name="Google Shape;1548;p1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52" name="Shape 1552"/>
        <p:cNvGrpSpPr/>
        <p:nvPr/>
      </p:nvGrpSpPr>
      <p:grpSpPr>
        <a:xfrm>
          <a:off x="0" y="0"/>
          <a:ext cx="0" cy="0"/>
          <a:chOff x="0" y="0"/>
          <a:chExt cx="0" cy="0"/>
        </a:xfrm>
      </p:grpSpPr>
      <p:sp>
        <p:nvSpPr>
          <p:cNvPr id="1553" name="Google Shape;1553;p15"/>
          <p:cNvSpPr txBox="1"/>
          <p:nvPr>
            <p:ph type="ctrTitle"/>
          </p:nvPr>
        </p:nvSpPr>
        <p:spPr>
          <a:xfrm>
            <a:off x="0" y="1600200"/>
            <a:ext cx="9144000" cy="1053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3000"/>
              <a:buNone/>
            </a:pPr>
            <a:r>
              <a:rPr lang="en" sz="4800">
                <a:solidFill>
                  <a:schemeClr val="dk2"/>
                </a:solidFill>
                <a:latin typeface="Barlow Condensed"/>
                <a:ea typeface="Barlow Condensed"/>
                <a:cs typeface="Barlow Condensed"/>
                <a:sym typeface="Barlow Condensed"/>
              </a:rPr>
              <a:t>YES.</a:t>
            </a:r>
            <a:endParaRPr sz="4800">
              <a:solidFill>
                <a:schemeClr val="dk2"/>
              </a:solidFill>
              <a:latin typeface="Barlow Condensed"/>
              <a:ea typeface="Barlow Condensed"/>
              <a:cs typeface="Barlow Condensed"/>
              <a:sym typeface="Barlow Condensed"/>
            </a:endParaRPr>
          </a:p>
        </p:txBody>
      </p:sp>
      <p:sp>
        <p:nvSpPr>
          <p:cNvPr id="1554" name="Google Shape;1554;p15"/>
          <p:cNvSpPr txBox="1"/>
          <p:nvPr/>
        </p:nvSpPr>
        <p:spPr>
          <a:xfrm>
            <a:off x="1545750" y="2751000"/>
            <a:ext cx="60525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600"/>
              <a:buFont typeface="Arial"/>
              <a:buNone/>
            </a:pPr>
            <a:r>
              <a:rPr b="1" i="1" lang="en" sz="2600" u="none" cap="none" strike="noStrike">
                <a:solidFill>
                  <a:schemeClr val="dk1"/>
                </a:solidFill>
                <a:latin typeface="Barlow Condensed"/>
                <a:ea typeface="Barlow Condensed"/>
                <a:cs typeface="Barlow Condensed"/>
                <a:sym typeface="Barlow Condensed"/>
              </a:rPr>
              <a:t>“CEOs should consider exploration of generative AI a must, not a maybe.”</a:t>
            </a:r>
            <a:endParaRPr b="1" i="1" sz="2600" u="none" cap="none" strike="noStrike">
              <a:solidFill>
                <a:schemeClr val="dk1"/>
              </a:solidFill>
              <a:latin typeface="Barlow Condensed"/>
              <a:ea typeface="Barlow Condensed"/>
              <a:cs typeface="Barlow Condensed"/>
              <a:sym typeface="Barlow Condensed"/>
            </a:endParaRPr>
          </a:p>
          <a:p>
            <a:pPr indent="0" lvl="0" marL="0" marR="0" rtl="0" algn="l">
              <a:lnSpc>
                <a:spcPct val="90000"/>
              </a:lnSpc>
              <a:spcBef>
                <a:spcPts val="0"/>
              </a:spcBef>
              <a:spcAft>
                <a:spcPts val="0"/>
              </a:spcAft>
              <a:buClr>
                <a:srgbClr val="000000"/>
              </a:buClr>
              <a:buSzPts val="1800"/>
              <a:buFont typeface="Arial"/>
              <a:buNone/>
            </a:pPr>
            <a:r>
              <a:rPr b="1" i="0" lang="en" sz="1800" u="none" cap="none" strike="noStrike">
                <a:solidFill>
                  <a:schemeClr val="dk1"/>
                </a:solidFill>
                <a:latin typeface="Barlow Condensed"/>
                <a:ea typeface="Barlow Condensed"/>
                <a:cs typeface="Barlow Condensed"/>
                <a:sym typeface="Barlow Condensed"/>
              </a:rPr>
              <a:t>-McKinsey</a:t>
            </a:r>
            <a:endParaRPr b="1" i="0" sz="1800" u="none" cap="none" strike="noStrike">
              <a:solidFill>
                <a:schemeClr val="dk1"/>
              </a:solidFill>
              <a:latin typeface="Barlow Condensed"/>
              <a:ea typeface="Barlow Condensed"/>
              <a:cs typeface="Barlow Condensed"/>
              <a:sym typeface="Barlow Condensed"/>
            </a:endParaRPr>
          </a:p>
        </p:txBody>
      </p:sp>
      <p:sp>
        <p:nvSpPr>
          <p:cNvPr id="1555" name="Google Shape;1555;p1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59" name="Shape 1559"/>
        <p:cNvGrpSpPr/>
        <p:nvPr/>
      </p:nvGrpSpPr>
      <p:grpSpPr>
        <a:xfrm>
          <a:off x="0" y="0"/>
          <a:ext cx="0" cy="0"/>
          <a:chOff x="0" y="0"/>
          <a:chExt cx="0" cy="0"/>
        </a:xfrm>
      </p:grpSpPr>
      <p:sp>
        <p:nvSpPr>
          <p:cNvPr id="1560" name="Google Shape;1560;p16"/>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The AI Landscape</a:t>
            </a:r>
            <a:endParaRPr/>
          </a:p>
        </p:txBody>
      </p:sp>
      <p:sp>
        <p:nvSpPr>
          <p:cNvPr id="1561" name="Google Shape;1561;p16"/>
          <p:cNvSpPr/>
          <p:nvPr/>
        </p:nvSpPr>
        <p:spPr>
          <a:xfrm>
            <a:off x="920700" y="1222800"/>
            <a:ext cx="2194500" cy="2697900"/>
          </a:xfrm>
          <a:prstGeom prst="rect">
            <a:avLst/>
          </a:prstGeom>
          <a:solidFill>
            <a:srgbClr val="E41F2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562" name="Google Shape;1562;p16"/>
          <p:cNvSpPr/>
          <p:nvPr/>
        </p:nvSpPr>
        <p:spPr>
          <a:xfrm>
            <a:off x="3474750" y="1222800"/>
            <a:ext cx="2194500" cy="2697900"/>
          </a:xfrm>
          <a:prstGeom prst="rect">
            <a:avLst/>
          </a:prstGeom>
          <a:solidFill>
            <a:srgbClr val="E41F2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563" name="Google Shape;1563;p16"/>
          <p:cNvSpPr/>
          <p:nvPr/>
        </p:nvSpPr>
        <p:spPr>
          <a:xfrm>
            <a:off x="6044400" y="1222800"/>
            <a:ext cx="2194500" cy="2697900"/>
          </a:xfrm>
          <a:prstGeom prst="rect">
            <a:avLst/>
          </a:prstGeom>
          <a:solidFill>
            <a:srgbClr val="E41F2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564" name="Google Shape;1564;p16"/>
          <p:cNvSpPr txBox="1"/>
          <p:nvPr/>
        </p:nvSpPr>
        <p:spPr>
          <a:xfrm>
            <a:off x="6044400" y="2972875"/>
            <a:ext cx="2194500" cy="48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600" u="none" cap="none" strike="noStrike">
                <a:solidFill>
                  <a:srgbClr val="FFFFFF"/>
                </a:solidFill>
                <a:latin typeface="Nunito Sans ExtraBold"/>
                <a:ea typeface="Nunito Sans ExtraBold"/>
                <a:cs typeface="Nunito Sans ExtraBold"/>
                <a:sym typeface="Nunito Sans ExtraBold"/>
              </a:rPr>
              <a:t>Infrastructure </a:t>
            </a:r>
            <a:endParaRPr b="0" i="0" sz="16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rPr b="0" i="0" lang="en" sz="1600" u="none" cap="none" strike="noStrike">
                <a:solidFill>
                  <a:srgbClr val="FFFFFF"/>
                </a:solidFill>
                <a:latin typeface="Nunito Sans ExtraBold"/>
                <a:ea typeface="Nunito Sans ExtraBold"/>
                <a:cs typeface="Nunito Sans ExtraBold"/>
                <a:sym typeface="Nunito Sans ExtraBold"/>
              </a:rPr>
              <a:t>&amp; Talent </a:t>
            </a:r>
            <a:endParaRPr b="0" i="0" sz="16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t/>
            </a:r>
            <a:endParaRPr b="0" i="0" sz="16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1000"/>
              </a:spcBef>
              <a:spcAft>
                <a:spcPts val="1000"/>
              </a:spcAft>
              <a:buClr>
                <a:srgbClr val="000000"/>
              </a:buClr>
              <a:buSzPts val="1400"/>
              <a:buFont typeface="Arial"/>
              <a:buNone/>
            </a:pPr>
            <a:r>
              <a:t/>
            </a:r>
            <a:endParaRPr b="0" i="0" sz="1600" u="none" cap="none" strike="noStrike">
              <a:solidFill>
                <a:srgbClr val="FFFFFF"/>
              </a:solidFill>
              <a:latin typeface="Nunito Sans ExtraBold"/>
              <a:ea typeface="Nunito Sans ExtraBold"/>
              <a:cs typeface="Nunito Sans ExtraBold"/>
              <a:sym typeface="Nunito Sans ExtraBold"/>
            </a:endParaRPr>
          </a:p>
        </p:txBody>
      </p:sp>
      <p:sp>
        <p:nvSpPr>
          <p:cNvPr id="1565" name="Google Shape;1565;p16"/>
          <p:cNvSpPr txBox="1"/>
          <p:nvPr/>
        </p:nvSpPr>
        <p:spPr>
          <a:xfrm>
            <a:off x="3482550" y="2972875"/>
            <a:ext cx="2194500" cy="48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0" i="0" lang="en" sz="1600" u="none" cap="none" strike="noStrike">
                <a:solidFill>
                  <a:srgbClr val="FFFFFF"/>
                </a:solidFill>
                <a:latin typeface="Nunito Sans ExtraBold"/>
                <a:ea typeface="Nunito Sans ExtraBold"/>
                <a:cs typeface="Nunito Sans ExtraBold"/>
                <a:sym typeface="Nunito Sans ExtraBold"/>
              </a:rPr>
              <a:t>Emerging AI Ecosystem</a:t>
            </a:r>
            <a:endParaRPr b="0" i="0" sz="1600" u="none" cap="none" strike="noStrike">
              <a:solidFill>
                <a:srgbClr val="FFFFFF"/>
              </a:solidFill>
              <a:latin typeface="Nunito Sans ExtraBold"/>
              <a:ea typeface="Nunito Sans ExtraBold"/>
              <a:cs typeface="Nunito Sans ExtraBold"/>
              <a:sym typeface="Nunito Sans ExtraBold"/>
            </a:endParaRPr>
          </a:p>
        </p:txBody>
      </p:sp>
      <p:sp>
        <p:nvSpPr>
          <p:cNvPr id="1566" name="Google Shape;1566;p16"/>
          <p:cNvSpPr txBox="1"/>
          <p:nvPr/>
        </p:nvSpPr>
        <p:spPr>
          <a:xfrm>
            <a:off x="920700" y="2972875"/>
            <a:ext cx="2196900" cy="48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0" i="0" lang="en" sz="1600" u="none" cap="none" strike="noStrike">
                <a:solidFill>
                  <a:srgbClr val="FFFFFF"/>
                </a:solidFill>
                <a:latin typeface="Nunito Sans ExtraBold"/>
                <a:ea typeface="Nunito Sans ExtraBold"/>
                <a:cs typeface="Nunito Sans ExtraBold"/>
                <a:sym typeface="Nunito Sans ExtraBold"/>
              </a:rPr>
              <a:t>Foundation </a:t>
            </a:r>
            <a:br>
              <a:rPr b="0" i="0" lang="en" sz="1600" u="none" cap="none" strike="noStrike">
                <a:solidFill>
                  <a:srgbClr val="FFFFFF"/>
                </a:solidFill>
                <a:latin typeface="Nunito Sans ExtraBold"/>
                <a:ea typeface="Nunito Sans ExtraBold"/>
                <a:cs typeface="Nunito Sans ExtraBold"/>
                <a:sym typeface="Nunito Sans ExtraBold"/>
              </a:rPr>
            </a:br>
            <a:r>
              <a:rPr b="0" i="0" lang="en" sz="1600" u="none" cap="none" strike="noStrike">
                <a:solidFill>
                  <a:srgbClr val="FFFFFF"/>
                </a:solidFill>
                <a:latin typeface="Nunito Sans ExtraBold"/>
                <a:ea typeface="Nunito Sans ExtraBold"/>
                <a:cs typeface="Nunito Sans ExtraBold"/>
                <a:sym typeface="Nunito Sans ExtraBold"/>
              </a:rPr>
              <a:t>Models</a:t>
            </a:r>
            <a:endParaRPr b="0" i="0" sz="1600" u="none" cap="none" strike="noStrike">
              <a:solidFill>
                <a:srgbClr val="FFFFFF"/>
              </a:solidFill>
              <a:latin typeface="Nunito Sans ExtraBold"/>
              <a:ea typeface="Nunito Sans ExtraBold"/>
              <a:cs typeface="Nunito Sans ExtraBold"/>
              <a:sym typeface="Nunito Sans ExtraBold"/>
            </a:endParaRPr>
          </a:p>
        </p:txBody>
      </p:sp>
      <p:pic>
        <p:nvPicPr>
          <p:cNvPr id="1567" name="Google Shape;1567;p16"/>
          <p:cNvPicPr preferRelativeResize="0"/>
          <p:nvPr/>
        </p:nvPicPr>
        <p:blipFill rotWithShape="1">
          <a:blip r:embed="rId3">
            <a:alphaModFix/>
          </a:blip>
          <a:srcRect b="0" l="0" r="0" t="0"/>
          <a:stretch/>
        </p:blipFill>
        <p:spPr>
          <a:xfrm>
            <a:off x="1560750" y="1857375"/>
            <a:ext cx="914400" cy="914400"/>
          </a:xfrm>
          <a:prstGeom prst="rect">
            <a:avLst/>
          </a:prstGeom>
          <a:noFill/>
          <a:ln>
            <a:noFill/>
          </a:ln>
        </p:spPr>
      </p:pic>
      <p:pic>
        <p:nvPicPr>
          <p:cNvPr id="1568" name="Google Shape;1568;p16"/>
          <p:cNvPicPr preferRelativeResize="0"/>
          <p:nvPr/>
        </p:nvPicPr>
        <p:blipFill rotWithShape="1">
          <a:blip r:embed="rId4">
            <a:alphaModFix/>
          </a:blip>
          <a:srcRect b="0" l="0" r="0" t="0"/>
          <a:stretch/>
        </p:blipFill>
        <p:spPr>
          <a:xfrm>
            <a:off x="6684450" y="1857375"/>
            <a:ext cx="914400" cy="914400"/>
          </a:xfrm>
          <a:prstGeom prst="rect">
            <a:avLst/>
          </a:prstGeom>
          <a:noFill/>
          <a:ln>
            <a:noFill/>
          </a:ln>
        </p:spPr>
      </p:pic>
      <p:pic>
        <p:nvPicPr>
          <p:cNvPr id="1569" name="Google Shape;1569;p16"/>
          <p:cNvPicPr preferRelativeResize="0"/>
          <p:nvPr/>
        </p:nvPicPr>
        <p:blipFill rotWithShape="1">
          <a:blip r:embed="rId5">
            <a:alphaModFix/>
          </a:blip>
          <a:srcRect b="0" l="0" r="0" t="0"/>
          <a:stretch/>
        </p:blipFill>
        <p:spPr>
          <a:xfrm>
            <a:off x="4096625" y="1857375"/>
            <a:ext cx="914400" cy="914400"/>
          </a:xfrm>
          <a:prstGeom prst="rect">
            <a:avLst/>
          </a:prstGeom>
          <a:noFill/>
          <a:ln>
            <a:noFill/>
          </a:ln>
        </p:spPr>
      </p:pic>
      <p:sp>
        <p:nvSpPr>
          <p:cNvPr id="1570" name="Google Shape;1570;p1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74" name="Shape 1574"/>
        <p:cNvGrpSpPr/>
        <p:nvPr/>
      </p:nvGrpSpPr>
      <p:grpSpPr>
        <a:xfrm>
          <a:off x="0" y="0"/>
          <a:ext cx="0" cy="0"/>
          <a:chOff x="0" y="0"/>
          <a:chExt cx="0" cy="0"/>
        </a:xfrm>
      </p:grpSpPr>
      <p:sp>
        <p:nvSpPr>
          <p:cNvPr id="1575" name="Google Shape;1575;p17"/>
          <p:cNvSpPr txBox="1"/>
          <p:nvPr/>
        </p:nvSpPr>
        <p:spPr>
          <a:xfrm>
            <a:off x="457200" y="397075"/>
            <a:ext cx="8318100" cy="517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3200"/>
              <a:buFont typeface="Arial"/>
              <a:buNone/>
            </a:pPr>
            <a:r>
              <a:rPr b="1" i="0" lang="en" sz="3200" u="none" cap="none" strike="noStrike">
                <a:solidFill>
                  <a:schemeClr val="dk1"/>
                </a:solidFill>
                <a:latin typeface="Barlow Condensed"/>
                <a:ea typeface="Barlow Condensed"/>
                <a:cs typeface="Barlow Condensed"/>
                <a:sym typeface="Barlow Condensed"/>
              </a:rPr>
              <a:t>FOUNDATION MODELS </a:t>
            </a:r>
            <a:endParaRPr b="1" i="0" sz="3200" u="none" cap="none" strike="noStrike">
              <a:solidFill>
                <a:schemeClr val="dk1"/>
              </a:solidFill>
              <a:latin typeface="Barlow Condensed"/>
              <a:ea typeface="Barlow Condensed"/>
              <a:cs typeface="Barlow Condensed"/>
              <a:sym typeface="Barlow Condensed"/>
            </a:endParaRPr>
          </a:p>
        </p:txBody>
      </p:sp>
      <p:sp>
        <p:nvSpPr>
          <p:cNvPr id="1576" name="Google Shape;1576;p17"/>
          <p:cNvSpPr txBox="1"/>
          <p:nvPr/>
        </p:nvSpPr>
        <p:spPr>
          <a:xfrm>
            <a:off x="457200" y="1676400"/>
            <a:ext cx="8229600" cy="2325900"/>
          </a:xfrm>
          <a:prstGeom prst="rect">
            <a:avLst/>
          </a:prstGeom>
          <a:noFill/>
          <a:ln>
            <a:noFill/>
          </a:ln>
        </p:spPr>
        <p:txBody>
          <a:bodyPr anchorCtr="0" anchor="ctr" bIns="182875" lIns="182875" spcFirstLastPara="1" rIns="91425" wrap="square" tIns="182875">
            <a:noAutofit/>
          </a:bodyPr>
          <a:lstStyle/>
          <a:p>
            <a:pPr indent="0" lvl="0" marL="91440" marR="91440" rtl="0" algn="l">
              <a:lnSpc>
                <a:spcPct val="100000"/>
              </a:lnSpc>
              <a:spcBef>
                <a:spcPts val="0"/>
              </a:spcBef>
              <a:spcAft>
                <a:spcPts val="0"/>
              </a:spcAft>
              <a:buClr>
                <a:srgbClr val="000000"/>
              </a:buClr>
              <a:buSzPts val="2400"/>
              <a:buFont typeface="Arial"/>
              <a:buNone/>
            </a:pPr>
            <a:r>
              <a:rPr b="0" i="0" lang="en" sz="2400" u="none" cap="none" strike="noStrike">
                <a:solidFill>
                  <a:schemeClr val="dk1"/>
                </a:solidFill>
                <a:latin typeface="Nunito Sans"/>
                <a:ea typeface="Nunito Sans"/>
                <a:cs typeface="Nunito Sans"/>
                <a:sym typeface="Nunito Sans"/>
              </a:rPr>
              <a:t>When we talk about LLMs or AI Art, we’re talking </a:t>
            </a:r>
            <a:r>
              <a:rPr b="1" i="0" lang="en" sz="2400" u="none" cap="none" strike="noStrike">
                <a:solidFill>
                  <a:schemeClr val="dk1"/>
                </a:solidFill>
                <a:highlight>
                  <a:schemeClr val="accent4"/>
                </a:highlight>
                <a:latin typeface="Nunito Sans"/>
                <a:ea typeface="Nunito Sans"/>
                <a:cs typeface="Nunito Sans"/>
                <a:sym typeface="Nunito Sans"/>
              </a:rPr>
              <a:t>foundation models</a:t>
            </a:r>
            <a:r>
              <a:rPr b="0" i="0" lang="en" sz="2400" u="none" cap="none" strike="noStrike">
                <a:solidFill>
                  <a:schemeClr val="dk1"/>
                </a:solidFill>
                <a:latin typeface="Nunito Sans"/>
                <a:ea typeface="Nunito Sans"/>
                <a:cs typeface="Nunito Sans"/>
                <a:sym typeface="Nunito Sans"/>
              </a:rPr>
              <a:t>.</a:t>
            </a:r>
            <a:endParaRPr b="0" i="0" sz="2400" u="none" cap="none" strike="noStrike">
              <a:solidFill>
                <a:schemeClr val="dk1"/>
              </a:solidFill>
              <a:latin typeface="Nunito Sans"/>
              <a:ea typeface="Nunito Sans"/>
              <a:cs typeface="Nunito Sans"/>
              <a:sym typeface="Nunito Sans"/>
            </a:endParaRPr>
          </a:p>
          <a:p>
            <a:pPr indent="0" lvl="0" marL="91440" marR="91440" rtl="0" algn="l">
              <a:lnSpc>
                <a:spcPct val="100000"/>
              </a:lnSpc>
              <a:spcBef>
                <a:spcPts val="1000"/>
              </a:spcBef>
              <a:spcAft>
                <a:spcPts val="1000"/>
              </a:spcAft>
              <a:buClr>
                <a:srgbClr val="000000"/>
              </a:buClr>
              <a:buSzPts val="2400"/>
              <a:buFont typeface="Arial"/>
              <a:buNone/>
            </a:pPr>
            <a:r>
              <a:rPr b="0" i="0" lang="en" sz="2400" u="none" cap="none" strike="noStrike">
                <a:solidFill>
                  <a:schemeClr val="dk1"/>
                </a:solidFill>
                <a:latin typeface="Nunito Sans"/>
                <a:ea typeface="Nunito Sans"/>
                <a:cs typeface="Nunito Sans"/>
                <a:sym typeface="Nunito Sans"/>
              </a:rPr>
              <a:t>Deep learning models trained on</a:t>
            </a:r>
            <a:r>
              <a:rPr b="1" i="0" lang="en" sz="2400" u="none" cap="none" strike="noStrike">
                <a:solidFill>
                  <a:schemeClr val="dk1"/>
                </a:solidFill>
                <a:latin typeface="Nunito Sans"/>
                <a:ea typeface="Nunito Sans"/>
                <a:cs typeface="Nunito Sans"/>
                <a:sym typeface="Nunito Sans"/>
              </a:rPr>
              <a:t> </a:t>
            </a:r>
            <a:r>
              <a:rPr b="0" i="0" lang="en" sz="2400" u="none" cap="none" strike="noStrike">
                <a:solidFill>
                  <a:schemeClr val="dk1"/>
                </a:solidFill>
                <a:latin typeface="Nunito Sans"/>
                <a:ea typeface="Nunito Sans"/>
                <a:cs typeface="Nunito Sans"/>
                <a:sym typeface="Nunito Sans"/>
              </a:rPr>
              <a:t>vast quantities of unstructured, unlabeled data. </a:t>
            </a:r>
            <a:endParaRPr b="0" i="0" sz="1300" u="none" cap="none" strike="noStrike">
              <a:solidFill>
                <a:schemeClr val="dk1"/>
              </a:solidFill>
              <a:latin typeface="Nunito Sans"/>
              <a:ea typeface="Nunito Sans"/>
              <a:cs typeface="Nunito Sans"/>
              <a:sym typeface="Nunito Sans"/>
            </a:endParaRPr>
          </a:p>
        </p:txBody>
      </p:sp>
      <p:grpSp>
        <p:nvGrpSpPr>
          <p:cNvPr id="1577" name="Google Shape;1577;p17"/>
          <p:cNvGrpSpPr/>
          <p:nvPr/>
        </p:nvGrpSpPr>
        <p:grpSpPr>
          <a:xfrm>
            <a:off x="5943942" y="222050"/>
            <a:ext cx="2742962" cy="1008300"/>
            <a:chOff x="5943942" y="222050"/>
            <a:chExt cx="2742962" cy="1008300"/>
          </a:xfrm>
        </p:grpSpPr>
        <p:sp>
          <p:nvSpPr>
            <p:cNvPr id="1578" name="Google Shape;1578;p17"/>
            <p:cNvSpPr/>
            <p:nvPr/>
          </p:nvSpPr>
          <p:spPr>
            <a:xfrm>
              <a:off x="5943942" y="222050"/>
              <a:ext cx="822600" cy="1008300"/>
            </a:xfrm>
            <a:prstGeom prst="rect">
              <a:avLst/>
            </a:prstGeom>
            <a:solidFill>
              <a:srgbClr val="E41F2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579" name="Google Shape;1579;p17"/>
            <p:cNvSpPr/>
            <p:nvPr/>
          </p:nvSpPr>
          <p:spPr>
            <a:xfrm>
              <a:off x="6901199"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580" name="Google Shape;1580;p17"/>
            <p:cNvSpPr/>
            <p:nvPr/>
          </p:nvSpPr>
          <p:spPr>
            <a:xfrm>
              <a:off x="7864304"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581" name="Google Shape;1581;p17"/>
            <p:cNvSpPr txBox="1"/>
            <p:nvPr/>
          </p:nvSpPr>
          <p:spPr>
            <a:xfrm>
              <a:off x="7864304"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Infrastructure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&amp; Talent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1000"/>
                </a:spcBef>
                <a:spcAft>
                  <a:spcPts val="1000"/>
                </a:spcAft>
                <a:buClr>
                  <a:srgbClr val="000000"/>
                </a:buClr>
                <a:buSzPts val="1400"/>
                <a:buFont typeface="Arial"/>
                <a:buNone/>
              </a:pPr>
              <a:r>
                <a:t/>
              </a:r>
              <a:endParaRPr b="0" i="0" sz="700" u="none" cap="none" strike="noStrike">
                <a:solidFill>
                  <a:srgbClr val="FFFFFF"/>
                </a:solidFill>
                <a:latin typeface="Nunito Sans ExtraBold"/>
                <a:ea typeface="Nunito Sans ExtraBold"/>
                <a:cs typeface="Nunito Sans ExtraBold"/>
                <a:sym typeface="Nunito Sans ExtraBold"/>
              </a:endParaRPr>
            </a:p>
          </p:txBody>
        </p:sp>
        <p:sp>
          <p:nvSpPr>
            <p:cNvPr id="1582" name="Google Shape;1582;p17"/>
            <p:cNvSpPr txBox="1"/>
            <p:nvPr/>
          </p:nvSpPr>
          <p:spPr>
            <a:xfrm>
              <a:off x="6904123"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Emerging AI Ecosystem</a:t>
              </a:r>
              <a:endParaRPr b="0" i="0" sz="700" u="none" cap="none" strike="noStrike">
                <a:solidFill>
                  <a:srgbClr val="FFFFFF"/>
                </a:solidFill>
                <a:latin typeface="Nunito Sans ExtraBold"/>
                <a:ea typeface="Nunito Sans ExtraBold"/>
                <a:cs typeface="Nunito Sans ExtraBold"/>
                <a:sym typeface="Nunito Sans ExtraBold"/>
              </a:endParaRPr>
            </a:p>
          </p:txBody>
        </p:sp>
        <p:sp>
          <p:nvSpPr>
            <p:cNvPr id="1583" name="Google Shape;1583;p17"/>
            <p:cNvSpPr txBox="1"/>
            <p:nvPr/>
          </p:nvSpPr>
          <p:spPr>
            <a:xfrm>
              <a:off x="5943942" y="799853"/>
              <a:ext cx="8235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Foundation </a:t>
              </a:r>
              <a:br>
                <a:rPr b="0" i="0" lang="en" sz="700" u="none" cap="none" strike="noStrike">
                  <a:solidFill>
                    <a:srgbClr val="FFFFFF"/>
                  </a:solidFill>
                  <a:latin typeface="Nunito Sans ExtraBold"/>
                  <a:ea typeface="Nunito Sans ExtraBold"/>
                  <a:cs typeface="Nunito Sans ExtraBold"/>
                  <a:sym typeface="Nunito Sans ExtraBold"/>
                </a:rPr>
              </a:br>
              <a:r>
                <a:rPr b="0" i="0" lang="en" sz="700" u="none" cap="none" strike="noStrike">
                  <a:solidFill>
                    <a:srgbClr val="FFFFFF"/>
                  </a:solidFill>
                  <a:latin typeface="Nunito Sans ExtraBold"/>
                  <a:ea typeface="Nunito Sans ExtraBold"/>
                  <a:cs typeface="Nunito Sans ExtraBold"/>
                  <a:sym typeface="Nunito Sans ExtraBold"/>
                </a:rPr>
                <a:t>Models</a:t>
              </a:r>
              <a:endParaRPr b="0" i="0" sz="700" u="none" cap="none" strike="noStrike">
                <a:solidFill>
                  <a:srgbClr val="FFFFFF"/>
                </a:solidFill>
                <a:latin typeface="Nunito Sans ExtraBold"/>
                <a:ea typeface="Nunito Sans ExtraBold"/>
                <a:cs typeface="Nunito Sans ExtraBold"/>
                <a:sym typeface="Nunito Sans ExtraBold"/>
              </a:endParaRPr>
            </a:p>
          </p:txBody>
        </p:sp>
        <p:pic>
          <p:nvPicPr>
            <p:cNvPr id="1584" name="Google Shape;1584;p17"/>
            <p:cNvPicPr preferRelativeResize="0"/>
            <p:nvPr/>
          </p:nvPicPr>
          <p:blipFill rotWithShape="1">
            <a:blip r:embed="rId3">
              <a:alphaModFix/>
            </a:blip>
            <a:srcRect b="0" l="0" r="0" t="0"/>
            <a:stretch/>
          </p:blipFill>
          <p:spPr>
            <a:xfrm>
              <a:off x="6183832" y="459191"/>
              <a:ext cx="342717" cy="341712"/>
            </a:xfrm>
            <a:prstGeom prst="rect">
              <a:avLst/>
            </a:prstGeom>
            <a:noFill/>
            <a:ln>
              <a:noFill/>
            </a:ln>
          </p:spPr>
        </p:pic>
        <p:pic>
          <p:nvPicPr>
            <p:cNvPr id="1585" name="Google Shape;1585;p17"/>
            <p:cNvPicPr preferRelativeResize="0"/>
            <p:nvPr/>
          </p:nvPicPr>
          <p:blipFill rotWithShape="1">
            <a:blip r:embed="rId4">
              <a:alphaModFix/>
            </a:blip>
            <a:srcRect b="0" l="0" r="0" t="0"/>
            <a:stretch/>
          </p:blipFill>
          <p:spPr>
            <a:xfrm>
              <a:off x="8104195" y="459191"/>
              <a:ext cx="342717" cy="341712"/>
            </a:xfrm>
            <a:prstGeom prst="rect">
              <a:avLst/>
            </a:prstGeom>
            <a:noFill/>
            <a:ln>
              <a:noFill/>
            </a:ln>
          </p:spPr>
        </p:pic>
        <p:pic>
          <p:nvPicPr>
            <p:cNvPr id="1586" name="Google Shape;1586;p17"/>
            <p:cNvPicPr preferRelativeResize="0"/>
            <p:nvPr/>
          </p:nvPicPr>
          <p:blipFill rotWithShape="1">
            <a:blip r:embed="rId5">
              <a:alphaModFix/>
            </a:blip>
            <a:srcRect b="0" l="0" r="0" t="0"/>
            <a:stretch/>
          </p:blipFill>
          <p:spPr>
            <a:xfrm>
              <a:off x="7134278" y="459191"/>
              <a:ext cx="342717" cy="341712"/>
            </a:xfrm>
            <a:prstGeom prst="rect">
              <a:avLst/>
            </a:prstGeom>
            <a:noFill/>
            <a:ln>
              <a:noFill/>
            </a:ln>
          </p:spPr>
        </p:pic>
      </p:grpSp>
      <p:sp>
        <p:nvSpPr>
          <p:cNvPr id="1587" name="Google Shape;1587;p1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1" name="Shape 1591"/>
        <p:cNvGrpSpPr/>
        <p:nvPr/>
      </p:nvGrpSpPr>
      <p:grpSpPr>
        <a:xfrm>
          <a:off x="0" y="0"/>
          <a:ext cx="0" cy="0"/>
          <a:chOff x="0" y="0"/>
          <a:chExt cx="0" cy="0"/>
        </a:xfrm>
      </p:grpSpPr>
      <p:pic>
        <p:nvPicPr>
          <p:cNvPr id="1592" name="Google Shape;1592;p18"/>
          <p:cNvPicPr preferRelativeResize="0"/>
          <p:nvPr/>
        </p:nvPicPr>
        <p:blipFill rotWithShape="1">
          <a:blip r:embed="rId3">
            <a:alphaModFix/>
          </a:blip>
          <a:srcRect b="25505" l="14772" r="14772" t="23644"/>
          <a:stretch/>
        </p:blipFill>
        <p:spPr>
          <a:xfrm>
            <a:off x="989650" y="1519375"/>
            <a:ext cx="1529736" cy="677745"/>
          </a:xfrm>
          <a:prstGeom prst="rect">
            <a:avLst/>
          </a:prstGeom>
          <a:noFill/>
          <a:ln>
            <a:noFill/>
          </a:ln>
        </p:spPr>
      </p:pic>
      <p:pic>
        <p:nvPicPr>
          <p:cNvPr id="1593" name="Google Shape;1593;p18"/>
          <p:cNvPicPr preferRelativeResize="0"/>
          <p:nvPr/>
        </p:nvPicPr>
        <p:blipFill rotWithShape="1">
          <a:blip r:embed="rId4">
            <a:alphaModFix/>
          </a:blip>
          <a:srcRect b="0" l="0" r="0" t="0"/>
          <a:stretch/>
        </p:blipFill>
        <p:spPr>
          <a:xfrm>
            <a:off x="6369216" y="1569690"/>
            <a:ext cx="1785134" cy="577114"/>
          </a:xfrm>
          <a:prstGeom prst="rect">
            <a:avLst/>
          </a:prstGeom>
          <a:noFill/>
          <a:ln>
            <a:noFill/>
          </a:ln>
        </p:spPr>
      </p:pic>
      <p:pic>
        <p:nvPicPr>
          <p:cNvPr id="1594" name="Google Shape;1594;p18"/>
          <p:cNvPicPr preferRelativeResize="0"/>
          <p:nvPr/>
        </p:nvPicPr>
        <p:blipFill rotWithShape="1">
          <a:blip r:embed="rId5">
            <a:alphaModFix/>
          </a:blip>
          <a:srcRect b="0" l="0" r="0" t="0"/>
          <a:stretch/>
        </p:blipFill>
        <p:spPr>
          <a:xfrm>
            <a:off x="3056683" y="1569690"/>
            <a:ext cx="2775235" cy="577114"/>
          </a:xfrm>
          <a:prstGeom prst="rect">
            <a:avLst/>
          </a:prstGeom>
          <a:noFill/>
          <a:ln>
            <a:noFill/>
          </a:ln>
        </p:spPr>
      </p:pic>
      <p:pic>
        <p:nvPicPr>
          <p:cNvPr id="1595" name="Google Shape;1595;p18"/>
          <p:cNvPicPr preferRelativeResize="0"/>
          <p:nvPr/>
        </p:nvPicPr>
        <p:blipFill rotWithShape="1">
          <a:blip r:embed="rId6">
            <a:alphaModFix/>
          </a:blip>
          <a:srcRect b="0" l="0" r="0" t="0"/>
          <a:stretch/>
        </p:blipFill>
        <p:spPr>
          <a:xfrm>
            <a:off x="1010753" y="3492912"/>
            <a:ext cx="1712511" cy="886917"/>
          </a:xfrm>
          <a:prstGeom prst="rect">
            <a:avLst/>
          </a:prstGeom>
          <a:noFill/>
          <a:ln>
            <a:noFill/>
          </a:ln>
        </p:spPr>
      </p:pic>
      <p:pic>
        <p:nvPicPr>
          <p:cNvPr id="1596" name="Google Shape;1596;p18"/>
          <p:cNvPicPr preferRelativeResize="0"/>
          <p:nvPr/>
        </p:nvPicPr>
        <p:blipFill rotWithShape="1">
          <a:blip r:embed="rId7">
            <a:alphaModFix/>
          </a:blip>
          <a:srcRect b="0" l="0" r="0" t="0"/>
          <a:stretch/>
        </p:blipFill>
        <p:spPr>
          <a:xfrm>
            <a:off x="3309244" y="3429878"/>
            <a:ext cx="1984854" cy="1012985"/>
          </a:xfrm>
          <a:prstGeom prst="rect">
            <a:avLst/>
          </a:prstGeom>
          <a:noFill/>
          <a:ln>
            <a:noFill/>
          </a:ln>
        </p:spPr>
      </p:pic>
      <p:pic>
        <p:nvPicPr>
          <p:cNvPr id="1597" name="Google Shape;1597;p18"/>
          <p:cNvPicPr preferRelativeResize="0"/>
          <p:nvPr/>
        </p:nvPicPr>
        <p:blipFill rotWithShape="1">
          <a:blip r:embed="rId8">
            <a:alphaModFix/>
          </a:blip>
          <a:srcRect b="26260" l="13683" r="12628" t="6280"/>
          <a:stretch/>
        </p:blipFill>
        <p:spPr>
          <a:xfrm>
            <a:off x="5880076" y="3517489"/>
            <a:ext cx="2295374" cy="837762"/>
          </a:xfrm>
          <a:prstGeom prst="rect">
            <a:avLst/>
          </a:prstGeom>
          <a:noFill/>
          <a:ln>
            <a:noFill/>
          </a:ln>
        </p:spPr>
      </p:pic>
      <p:sp>
        <p:nvSpPr>
          <p:cNvPr id="1598" name="Google Shape;1598;p18"/>
          <p:cNvSpPr txBox="1"/>
          <p:nvPr/>
        </p:nvSpPr>
        <p:spPr>
          <a:xfrm>
            <a:off x="457200" y="548250"/>
            <a:ext cx="4623300" cy="677100"/>
          </a:xfrm>
          <a:prstGeom prst="rect">
            <a:avLst/>
          </a:prstGeom>
          <a:noFill/>
          <a:ln>
            <a:noFill/>
          </a:ln>
        </p:spPr>
        <p:txBody>
          <a:bodyPr anchorCtr="0" anchor="t" bIns="91425" lIns="0" spcFirstLastPara="1" rIns="91425" wrap="square" tIns="91425">
            <a:spAutoFit/>
          </a:bodyPr>
          <a:lstStyle/>
          <a:p>
            <a:pPr indent="0" lvl="0" marL="0" marR="0" rtl="0" algn="l">
              <a:lnSpc>
                <a:spcPct val="115000"/>
              </a:lnSpc>
              <a:spcBef>
                <a:spcPts val="1600"/>
              </a:spcBef>
              <a:spcAft>
                <a:spcPts val="400"/>
              </a:spcAft>
              <a:buClr>
                <a:srgbClr val="000000"/>
              </a:buClr>
              <a:buSzPts val="3200"/>
              <a:buFont typeface="Arial"/>
              <a:buNone/>
            </a:pPr>
            <a:r>
              <a:rPr b="1" i="0" lang="en" sz="3200" u="none" cap="none" strike="noStrike">
                <a:solidFill>
                  <a:srgbClr val="222222"/>
                </a:solidFill>
                <a:latin typeface="Barlow Semi Condensed"/>
                <a:ea typeface="Barlow Semi Condensed"/>
                <a:cs typeface="Barlow Semi Condensed"/>
                <a:sym typeface="Barlow Semi Condensed"/>
              </a:rPr>
              <a:t>PROPRIETARY</a:t>
            </a:r>
            <a:r>
              <a:rPr b="0" i="0" lang="en" sz="3200" u="none" cap="none" strike="noStrike">
                <a:solidFill>
                  <a:srgbClr val="222222"/>
                </a:solidFill>
                <a:latin typeface="Barlow Semi Condensed"/>
                <a:ea typeface="Barlow Semi Condensed"/>
                <a:cs typeface="Barlow Semi Condensed"/>
                <a:sym typeface="Barlow Semi Condensed"/>
              </a:rPr>
              <a:t> MODELS:</a:t>
            </a:r>
            <a:endParaRPr b="0" i="0" sz="3200" u="none" cap="none" strike="noStrike">
              <a:solidFill>
                <a:srgbClr val="222222"/>
              </a:solidFill>
              <a:latin typeface="Barlow Semi Condensed"/>
              <a:ea typeface="Barlow Semi Condensed"/>
              <a:cs typeface="Barlow Semi Condensed"/>
              <a:sym typeface="Barlow Semi Condensed"/>
            </a:endParaRPr>
          </a:p>
        </p:txBody>
      </p:sp>
      <p:sp>
        <p:nvSpPr>
          <p:cNvPr id="1599" name="Google Shape;1599;p18"/>
          <p:cNvSpPr txBox="1"/>
          <p:nvPr/>
        </p:nvSpPr>
        <p:spPr>
          <a:xfrm>
            <a:off x="457200" y="2623300"/>
            <a:ext cx="4114800" cy="677100"/>
          </a:xfrm>
          <a:prstGeom prst="rect">
            <a:avLst/>
          </a:prstGeom>
          <a:noFill/>
          <a:ln>
            <a:noFill/>
          </a:ln>
        </p:spPr>
        <p:txBody>
          <a:bodyPr anchorCtr="0" anchor="t" bIns="91425" lIns="0" spcFirstLastPara="1" rIns="91425" wrap="square" tIns="91425">
            <a:spAutoFit/>
          </a:bodyPr>
          <a:lstStyle/>
          <a:p>
            <a:pPr indent="0" lvl="0" marL="0" marR="0" rtl="0" algn="l">
              <a:lnSpc>
                <a:spcPct val="115000"/>
              </a:lnSpc>
              <a:spcBef>
                <a:spcPts val="1600"/>
              </a:spcBef>
              <a:spcAft>
                <a:spcPts val="400"/>
              </a:spcAft>
              <a:buClr>
                <a:srgbClr val="000000"/>
              </a:buClr>
              <a:buSzPts val="3200"/>
              <a:buFont typeface="Arial"/>
              <a:buNone/>
            </a:pPr>
            <a:r>
              <a:rPr b="1" i="0" lang="en" sz="3200" u="none" cap="none" strike="noStrike">
                <a:solidFill>
                  <a:srgbClr val="222222"/>
                </a:solidFill>
                <a:latin typeface="Barlow Semi Condensed"/>
                <a:ea typeface="Barlow Semi Condensed"/>
                <a:cs typeface="Barlow Semi Condensed"/>
                <a:sym typeface="Barlow Semi Condensed"/>
              </a:rPr>
              <a:t>OPEN-SOURCE</a:t>
            </a:r>
            <a:r>
              <a:rPr b="0" i="0" lang="en" sz="3200" u="none" cap="none" strike="noStrike">
                <a:solidFill>
                  <a:srgbClr val="222222"/>
                </a:solidFill>
                <a:latin typeface="Barlow Semi Condensed"/>
                <a:ea typeface="Barlow Semi Condensed"/>
                <a:cs typeface="Barlow Semi Condensed"/>
                <a:sym typeface="Barlow Semi Condensed"/>
              </a:rPr>
              <a:t> MODELS:</a:t>
            </a:r>
            <a:endParaRPr b="0" i="0" sz="3200" u="none" cap="none" strike="noStrike">
              <a:solidFill>
                <a:srgbClr val="222222"/>
              </a:solidFill>
              <a:latin typeface="Barlow Semi Condensed"/>
              <a:ea typeface="Barlow Semi Condensed"/>
              <a:cs typeface="Barlow Semi Condensed"/>
              <a:sym typeface="Barlow Semi Condensed"/>
            </a:endParaRPr>
          </a:p>
        </p:txBody>
      </p:sp>
      <p:grpSp>
        <p:nvGrpSpPr>
          <p:cNvPr id="1600" name="Google Shape;1600;p18"/>
          <p:cNvGrpSpPr/>
          <p:nvPr/>
        </p:nvGrpSpPr>
        <p:grpSpPr>
          <a:xfrm>
            <a:off x="5943942" y="222050"/>
            <a:ext cx="2742962" cy="1008300"/>
            <a:chOff x="5943942" y="222050"/>
            <a:chExt cx="2742962" cy="1008300"/>
          </a:xfrm>
        </p:grpSpPr>
        <p:sp>
          <p:nvSpPr>
            <p:cNvPr id="1601" name="Google Shape;1601;p18"/>
            <p:cNvSpPr/>
            <p:nvPr/>
          </p:nvSpPr>
          <p:spPr>
            <a:xfrm>
              <a:off x="5943942" y="222050"/>
              <a:ext cx="822600" cy="1008300"/>
            </a:xfrm>
            <a:prstGeom prst="rect">
              <a:avLst/>
            </a:prstGeom>
            <a:solidFill>
              <a:srgbClr val="E41F2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602" name="Google Shape;1602;p18"/>
            <p:cNvSpPr/>
            <p:nvPr/>
          </p:nvSpPr>
          <p:spPr>
            <a:xfrm>
              <a:off x="6901199"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603" name="Google Shape;1603;p18"/>
            <p:cNvSpPr/>
            <p:nvPr/>
          </p:nvSpPr>
          <p:spPr>
            <a:xfrm>
              <a:off x="7864304"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604" name="Google Shape;1604;p18"/>
            <p:cNvSpPr txBox="1"/>
            <p:nvPr/>
          </p:nvSpPr>
          <p:spPr>
            <a:xfrm>
              <a:off x="7864304"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Infrastructure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&amp; Talent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1000"/>
                </a:spcBef>
                <a:spcAft>
                  <a:spcPts val="1000"/>
                </a:spcAft>
                <a:buClr>
                  <a:srgbClr val="000000"/>
                </a:buClr>
                <a:buSzPts val="1400"/>
                <a:buFont typeface="Arial"/>
                <a:buNone/>
              </a:pPr>
              <a:r>
                <a:t/>
              </a:r>
              <a:endParaRPr b="0" i="0" sz="700" u="none" cap="none" strike="noStrike">
                <a:solidFill>
                  <a:srgbClr val="FFFFFF"/>
                </a:solidFill>
                <a:latin typeface="Nunito Sans ExtraBold"/>
                <a:ea typeface="Nunito Sans ExtraBold"/>
                <a:cs typeface="Nunito Sans ExtraBold"/>
                <a:sym typeface="Nunito Sans ExtraBold"/>
              </a:endParaRPr>
            </a:p>
          </p:txBody>
        </p:sp>
        <p:sp>
          <p:nvSpPr>
            <p:cNvPr id="1605" name="Google Shape;1605;p18"/>
            <p:cNvSpPr txBox="1"/>
            <p:nvPr/>
          </p:nvSpPr>
          <p:spPr>
            <a:xfrm>
              <a:off x="6904123"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Emerging AI Ecosystem</a:t>
              </a:r>
              <a:endParaRPr b="0" i="0" sz="700" u="none" cap="none" strike="noStrike">
                <a:solidFill>
                  <a:srgbClr val="FFFFFF"/>
                </a:solidFill>
                <a:latin typeface="Nunito Sans ExtraBold"/>
                <a:ea typeface="Nunito Sans ExtraBold"/>
                <a:cs typeface="Nunito Sans ExtraBold"/>
                <a:sym typeface="Nunito Sans ExtraBold"/>
              </a:endParaRPr>
            </a:p>
          </p:txBody>
        </p:sp>
        <p:sp>
          <p:nvSpPr>
            <p:cNvPr id="1606" name="Google Shape;1606;p18"/>
            <p:cNvSpPr txBox="1"/>
            <p:nvPr/>
          </p:nvSpPr>
          <p:spPr>
            <a:xfrm>
              <a:off x="5943942" y="799853"/>
              <a:ext cx="8235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Foundation </a:t>
              </a:r>
              <a:br>
                <a:rPr b="0" i="0" lang="en" sz="700" u="none" cap="none" strike="noStrike">
                  <a:solidFill>
                    <a:srgbClr val="FFFFFF"/>
                  </a:solidFill>
                  <a:latin typeface="Nunito Sans ExtraBold"/>
                  <a:ea typeface="Nunito Sans ExtraBold"/>
                  <a:cs typeface="Nunito Sans ExtraBold"/>
                  <a:sym typeface="Nunito Sans ExtraBold"/>
                </a:rPr>
              </a:br>
              <a:r>
                <a:rPr b="0" i="0" lang="en" sz="700" u="none" cap="none" strike="noStrike">
                  <a:solidFill>
                    <a:srgbClr val="FFFFFF"/>
                  </a:solidFill>
                  <a:latin typeface="Nunito Sans ExtraBold"/>
                  <a:ea typeface="Nunito Sans ExtraBold"/>
                  <a:cs typeface="Nunito Sans ExtraBold"/>
                  <a:sym typeface="Nunito Sans ExtraBold"/>
                </a:rPr>
                <a:t>Models</a:t>
              </a:r>
              <a:endParaRPr b="0" i="0" sz="700" u="none" cap="none" strike="noStrike">
                <a:solidFill>
                  <a:srgbClr val="FFFFFF"/>
                </a:solidFill>
                <a:latin typeface="Nunito Sans ExtraBold"/>
                <a:ea typeface="Nunito Sans ExtraBold"/>
                <a:cs typeface="Nunito Sans ExtraBold"/>
                <a:sym typeface="Nunito Sans ExtraBold"/>
              </a:endParaRPr>
            </a:p>
          </p:txBody>
        </p:sp>
        <p:pic>
          <p:nvPicPr>
            <p:cNvPr id="1607" name="Google Shape;1607;p18"/>
            <p:cNvPicPr preferRelativeResize="0"/>
            <p:nvPr/>
          </p:nvPicPr>
          <p:blipFill rotWithShape="1">
            <a:blip r:embed="rId9">
              <a:alphaModFix/>
            </a:blip>
            <a:srcRect b="0" l="0" r="0" t="0"/>
            <a:stretch/>
          </p:blipFill>
          <p:spPr>
            <a:xfrm>
              <a:off x="6183832" y="459191"/>
              <a:ext cx="342717" cy="341712"/>
            </a:xfrm>
            <a:prstGeom prst="rect">
              <a:avLst/>
            </a:prstGeom>
            <a:noFill/>
            <a:ln>
              <a:noFill/>
            </a:ln>
          </p:spPr>
        </p:pic>
        <p:pic>
          <p:nvPicPr>
            <p:cNvPr id="1608" name="Google Shape;1608;p18"/>
            <p:cNvPicPr preferRelativeResize="0"/>
            <p:nvPr/>
          </p:nvPicPr>
          <p:blipFill rotWithShape="1">
            <a:blip r:embed="rId10">
              <a:alphaModFix/>
            </a:blip>
            <a:srcRect b="0" l="0" r="0" t="0"/>
            <a:stretch/>
          </p:blipFill>
          <p:spPr>
            <a:xfrm>
              <a:off x="8104195" y="459191"/>
              <a:ext cx="342717" cy="341712"/>
            </a:xfrm>
            <a:prstGeom prst="rect">
              <a:avLst/>
            </a:prstGeom>
            <a:noFill/>
            <a:ln>
              <a:noFill/>
            </a:ln>
          </p:spPr>
        </p:pic>
        <p:pic>
          <p:nvPicPr>
            <p:cNvPr id="1609" name="Google Shape;1609;p18"/>
            <p:cNvPicPr preferRelativeResize="0"/>
            <p:nvPr/>
          </p:nvPicPr>
          <p:blipFill rotWithShape="1">
            <a:blip r:embed="rId11">
              <a:alphaModFix/>
            </a:blip>
            <a:srcRect b="0" l="0" r="0" t="0"/>
            <a:stretch/>
          </p:blipFill>
          <p:spPr>
            <a:xfrm>
              <a:off x="7134278" y="459191"/>
              <a:ext cx="342717" cy="341712"/>
            </a:xfrm>
            <a:prstGeom prst="rect">
              <a:avLst/>
            </a:prstGeom>
            <a:noFill/>
            <a:ln>
              <a:noFill/>
            </a:ln>
          </p:spPr>
        </p:pic>
      </p:grpSp>
      <p:sp>
        <p:nvSpPr>
          <p:cNvPr id="1610" name="Google Shape;1610;p1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4" name="Shape 1614"/>
        <p:cNvGrpSpPr/>
        <p:nvPr/>
      </p:nvGrpSpPr>
      <p:grpSpPr>
        <a:xfrm>
          <a:off x="0" y="0"/>
          <a:ext cx="0" cy="0"/>
          <a:chOff x="0" y="0"/>
          <a:chExt cx="0" cy="0"/>
        </a:xfrm>
      </p:grpSpPr>
      <p:sp>
        <p:nvSpPr>
          <p:cNvPr id="1615" name="Google Shape;1615;p19"/>
          <p:cNvSpPr txBox="1"/>
          <p:nvPr/>
        </p:nvSpPr>
        <p:spPr>
          <a:xfrm>
            <a:off x="636250" y="457200"/>
            <a:ext cx="3779700" cy="11697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1600"/>
              </a:spcBef>
              <a:spcAft>
                <a:spcPts val="400"/>
              </a:spcAft>
              <a:buClr>
                <a:srgbClr val="000000"/>
              </a:buClr>
              <a:buSzPts val="3200"/>
              <a:buFont typeface="Arial"/>
              <a:buNone/>
            </a:pPr>
            <a:r>
              <a:rPr b="0" i="0" lang="en" sz="3200" u="none" cap="none" strike="noStrike">
                <a:solidFill>
                  <a:schemeClr val="dk1"/>
                </a:solidFill>
                <a:latin typeface="Barlow Semi Condensed"/>
                <a:ea typeface="Barlow Semi Condensed"/>
                <a:cs typeface="Barlow Semi Condensed"/>
                <a:sym typeface="Barlow Semi Condensed"/>
              </a:rPr>
              <a:t>When to Use</a:t>
            </a:r>
            <a:r>
              <a:rPr b="1" i="0" lang="en" sz="3200" u="none" cap="none" strike="noStrike">
                <a:solidFill>
                  <a:schemeClr val="dk1"/>
                </a:solidFill>
                <a:latin typeface="Barlow Semi Condensed"/>
                <a:ea typeface="Barlow Semi Condensed"/>
                <a:cs typeface="Barlow Semi Condensed"/>
                <a:sym typeface="Barlow Semi Condensed"/>
              </a:rPr>
              <a:t> </a:t>
            </a:r>
            <a:r>
              <a:rPr b="1" i="0" lang="en" sz="3200" u="none" cap="none" strike="noStrike">
                <a:solidFill>
                  <a:schemeClr val="dk1"/>
                </a:solidFill>
                <a:highlight>
                  <a:schemeClr val="accent4"/>
                </a:highlight>
                <a:latin typeface="Barlow Semi Condensed"/>
                <a:ea typeface="Barlow Semi Condensed"/>
                <a:cs typeface="Barlow Semi Condensed"/>
                <a:sym typeface="Barlow Semi Condensed"/>
              </a:rPr>
              <a:t>Proprietary</a:t>
            </a:r>
            <a:r>
              <a:rPr b="0" i="0" lang="en" sz="3200" u="none" cap="none" strike="noStrike">
                <a:solidFill>
                  <a:schemeClr val="dk1"/>
                </a:solidFill>
                <a:latin typeface="Barlow Semi Condensed"/>
                <a:ea typeface="Barlow Semi Condensed"/>
                <a:cs typeface="Barlow Semi Condensed"/>
                <a:sym typeface="Barlow Semi Condensed"/>
              </a:rPr>
              <a:t> Models:</a:t>
            </a:r>
            <a:endParaRPr b="0" i="0" sz="3200" u="none" cap="none" strike="noStrike">
              <a:solidFill>
                <a:schemeClr val="dk1"/>
              </a:solidFill>
              <a:latin typeface="Barlow Semi Condensed"/>
              <a:ea typeface="Barlow Semi Condensed"/>
              <a:cs typeface="Barlow Semi Condensed"/>
              <a:sym typeface="Barlow Semi Condensed"/>
            </a:endParaRPr>
          </a:p>
        </p:txBody>
      </p:sp>
      <p:sp>
        <p:nvSpPr>
          <p:cNvPr id="1616" name="Google Shape;1616;p19"/>
          <p:cNvSpPr txBox="1"/>
          <p:nvPr/>
        </p:nvSpPr>
        <p:spPr>
          <a:xfrm>
            <a:off x="636250" y="2032413"/>
            <a:ext cx="4844400" cy="2121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chemeClr val="dk1"/>
              </a:buClr>
              <a:buSzPts val="1800"/>
              <a:buFont typeface="Proxima Nova"/>
              <a:buChar char="●"/>
            </a:pPr>
            <a:r>
              <a:rPr b="0" i="0" lang="en" sz="1800" u="none" cap="none" strike="noStrike">
                <a:solidFill>
                  <a:schemeClr val="dk1"/>
                </a:solidFill>
                <a:latin typeface="Nunito Sans"/>
                <a:ea typeface="Nunito Sans"/>
                <a:cs typeface="Nunito Sans"/>
                <a:sym typeface="Nunito Sans"/>
              </a:rPr>
              <a:t>The top performing model is required </a:t>
            </a:r>
            <a:endParaRPr b="0" i="0" sz="1800" u="none" cap="none" strike="noStrike">
              <a:solidFill>
                <a:schemeClr val="dk1"/>
              </a:solidFill>
              <a:latin typeface="Nunito Sans"/>
              <a:ea typeface="Nunito Sans"/>
              <a:cs typeface="Nunito Sans"/>
              <a:sym typeface="Nunito Sans"/>
            </a:endParaRPr>
          </a:p>
          <a:p>
            <a:pPr indent="-342900" lvl="0" marL="457200" marR="0" rtl="0" algn="l">
              <a:lnSpc>
                <a:spcPct val="115000"/>
              </a:lnSpc>
              <a:spcBef>
                <a:spcPts val="1000"/>
              </a:spcBef>
              <a:spcAft>
                <a:spcPts val="0"/>
              </a:spcAft>
              <a:buClr>
                <a:schemeClr val="dk1"/>
              </a:buClr>
              <a:buSzPts val="1800"/>
              <a:buFont typeface="Proxima Nova"/>
              <a:buChar char="●"/>
            </a:pPr>
            <a:r>
              <a:rPr b="0" i="0" lang="en" sz="1800" u="none" cap="none" strike="noStrike">
                <a:solidFill>
                  <a:schemeClr val="dk1"/>
                </a:solidFill>
                <a:latin typeface="Nunito Sans"/>
                <a:ea typeface="Nunito Sans"/>
                <a:cs typeface="Nunito Sans"/>
                <a:sym typeface="Nunito Sans"/>
              </a:rPr>
              <a:t>Talent to configure &amp; maintain is low </a:t>
            </a:r>
            <a:endParaRPr b="0" i="0" sz="1800" u="none" cap="none" strike="noStrike">
              <a:solidFill>
                <a:schemeClr val="dk1"/>
              </a:solidFill>
              <a:latin typeface="Nunito Sans"/>
              <a:ea typeface="Nunito Sans"/>
              <a:cs typeface="Nunito Sans"/>
              <a:sym typeface="Nunito Sans"/>
            </a:endParaRPr>
          </a:p>
          <a:p>
            <a:pPr indent="-342900" lvl="0" marL="457200" marR="0" rtl="0" algn="l">
              <a:lnSpc>
                <a:spcPct val="115000"/>
              </a:lnSpc>
              <a:spcBef>
                <a:spcPts val="1000"/>
              </a:spcBef>
              <a:spcAft>
                <a:spcPts val="0"/>
              </a:spcAft>
              <a:buClr>
                <a:schemeClr val="dk1"/>
              </a:buClr>
              <a:buSzPts val="1800"/>
              <a:buFont typeface="Proxima Nova"/>
              <a:buChar char="●"/>
            </a:pPr>
            <a:r>
              <a:rPr b="0" i="0" lang="en" sz="1800" u="none" cap="none" strike="noStrike">
                <a:solidFill>
                  <a:schemeClr val="dk1"/>
                </a:solidFill>
                <a:latin typeface="Nunito Sans"/>
                <a:ea typeface="Nunito Sans"/>
                <a:cs typeface="Nunito Sans"/>
                <a:sym typeface="Nunito Sans"/>
              </a:rPr>
              <a:t>Low-code options (plugins)</a:t>
            </a:r>
            <a:endParaRPr b="0" i="0" sz="1800" u="none" cap="none" strike="noStrike">
              <a:solidFill>
                <a:schemeClr val="dk1"/>
              </a:solidFill>
              <a:latin typeface="Nunito Sans"/>
              <a:ea typeface="Nunito Sans"/>
              <a:cs typeface="Nunito Sans"/>
              <a:sym typeface="Nunito Sans"/>
            </a:endParaRPr>
          </a:p>
          <a:p>
            <a:pPr indent="-342900" lvl="0" marL="457200" marR="0" rtl="0" algn="l">
              <a:lnSpc>
                <a:spcPct val="115000"/>
              </a:lnSpc>
              <a:spcBef>
                <a:spcPts val="1000"/>
              </a:spcBef>
              <a:spcAft>
                <a:spcPts val="1000"/>
              </a:spcAft>
              <a:buClr>
                <a:schemeClr val="dk1"/>
              </a:buClr>
              <a:buSzPts val="1800"/>
              <a:buFont typeface="Proxima Nova"/>
              <a:buChar char="●"/>
            </a:pPr>
            <a:r>
              <a:rPr b="0" i="0" lang="en" sz="1800" u="none" cap="none" strike="noStrike">
                <a:solidFill>
                  <a:schemeClr val="dk1"/>
                </a:solidFill>
                <a:latin typeface="Nunito Sans"/>
                <a:ea typeface="Nunito Sans"/>
                <a:cs typeface="Nunito Sans"/>
                <a:sym typeface="Nunito Sans"/>
              </a:rPr>
              <a:t>Lacking the proper infrastructure to run a model</a:t>
            </a:r>
            <a:endParaRPr b="0" i="0" sz="1800" u="none" cap="none" strike="noStrike">
              <a:solidFill>
                <a:schemeClr val="dk1"/>
              </a:solidFill>
              <a:latin typeface="Nunito Sans"/>
              <a:ea typeface="Nunito Sans"/>
              <a:cs typeface="Nunito Sans"/>
              <a:sym typeface="Nunito Sans"/>
            </a:endParaRPr>
          </a:p>
        </p:txBody>
      </p:sp>
      <p:pic>
        <p:nvPicPr>
          <p:cNvPr id="1617" name="Google Shape;1617;p19"/>
          <p:cNvPicPr preferRelativeResize="0"/>
          <p:nvPr/>
        </p:nvPicPr>
        <p:blipFill rotWithShape="1">
          <a:blip r:embed="rId3">
            <a:alphaModFix/>
          </a:blip>
          <a:srcRect b="25505" l="14772" r="14772" t="23644"/>
          <a:stretch/>
        </p:blipFill>
        <p:spPr>
          <a:xfrm>
            <a:off x="7185764" y="2117928"/>
            <a:ext cx="1234351" cy="531269"/>
          </a:xfrm>
          <a:prstGeom prst="rect">
            <a:avLst/>
          </a:prstGeom>
          <a:noFill/>
          <a:ln>
            <a:noFill/>
          </a:ln>
        </p:spPr>
      </p:pic>
      <p:pic>
        <p:nvPicPr>
          <p:cNvPr id="1618" name="Google Shape;1618;p19"/>
          <p:cNvPicPr preferRelativeResize="0"/>
          <p:nvPr/>
        </p:nvPicPr>
        <p:blipFill rotWithShape="1">
          <a:blip r:embed="rId4">
            <a:alphaModFix/>
          </a:blip>
          <a:srcRect b="0" l="0" r="0" t="0"/>
          <a:stretch/>
        </p:blipFill>
        <p:spPr>
          <a:xfrm>
            <a:off x="6979663" y="3536642"/>
            <a:ext cx="1440433" cy="452387"/>
          </a:xfrm>
          <a:prstGeom prst="rect">
            <a:avLst/>
          </a:prstGeom>
          <a:noFill/>
          <a:ln>
            <a:noFill/>
          </a:ln>
        </p:spPr>
      </p:pic>
      <p:pic>
        <p:nvPicPr>
          <p:cNvPr id="1619" name="Google Shape;1619;p19"/>
          <p:cNvPicPr preferRelativeResize="0"/>
          <p:nvPr/>
        </p:nvPicPr>
        <p:blipFill rotWithShape="1">
          <a:blip r:embed="rId5">
            <a:alphaModFix/>
          </a:blip>
          <a:srcRect b="0" l="0" r="0" t="0"/>
          <a:stretch/>
        </p:blipFill>
        <p:spPr>
          <a:xfrm>
            <a:off x="6210425" y="2866724"/>
            <a:ext cx="2239350" cy="452387"/>
          </a:xfrm>
          <a:prstGeom prst="rect">
            <a:avLst/>
          </a:prstGeom>
          <a:noFill/>
          <a:ln>
            <a:noFill/>
          </a:ln>
        </p:spPr>
      </p:pic>
      <p:grpSp>
        <p:nvGrpSpPr>
          <p:cNvPr id="1620" name="Google Shape;1620;p19"/>
          <p:cNvGrpSpPr/>
          <p:nvPr/>
        </p:nvGrpSpPr>
        <p:grpSpPr>
          <a:xfrm>
            <a:off x="5943942" y="222050"/>
            <a:ext cx="2742962" cy="1008300"/>
            <a:chOff x="5943942" y="222050"/>
            <a:chExt cx="2742962" cy="1008300"/>
          </a:xfrm>
        </p:grpSpPr>
        <p:sp>
          <p:nvSpPr>
            <p:cNvPr id="1621" name="Google Shape;1621;p19"/>
            <p:cNvSpPr/>
            <p:nvPr/>
          </p:nvSpPr>
          <p:spPr>
            <a:xfrm>
              <a:off x="5943942" y="222050"/>
              <a:ext cx="822600" cy="1008300"/>
            </a:xfrm>
            <a:prstGeom prst="rect">
              <a:avLst/>
            </a:prstGeom>
            <a:solidFill>
              <a:srgbClr val="E41F2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622" name="Google Shape;1622;p19"/>
            <p:cNvSpPr/>
            <p:nvPr/>
          </p:nvSpPr>
          <p:spPr>
            <a:xfrm>
              <a:off x="6901199"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623" name="Google Shape;1623;p19"/>
            <p:cNvSpPr/>
            <p:nvPr/>
          </p:nvSpPr>
          <p:spPr>
            <a:xfrm>
              <a:off x="7864304"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624" name="Google Shape;1624;p19"/>
            <p:cNvSpPr txBox="1"/>
            <p:nvPr/>
          </p:nvSpPr>
          <p:spPr>
            <a:xfrm>
              <a:off x="7864304"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Infrastructure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&amp; Talent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1000"/>
                </a:spcBef>
                <a:spcAft>
                  <a:spcPts val="1000"/>
                </a:spcAft>
                <a:buClr>
                  <a:srgbClr val="000000"/>
                </a:buClr>
                <a:buSzPts val="1400"/>
                <a:buFont typeface="Arial"/>
                <a:buNone/>
              </a:pPr>
              <a:r>
                <a:t/>
              </a:r>
              <a:endParaRPr b="0" i="0" sz="700" u="none" cap="none" strike="noStrike">
                <a:solidFill>
                  <a:srgbClr val="FFFFFF"/>
                </a:solidFill>
                <a:latin typeface="Nunito Sans ExtraBold"/>
                <a:ea typeface="Nunito Sans ExtraBold"/>
                <a:cs typeface="Nunito Sans ExtraBold"/>
                <a:sym typeface="Nunito Sans ExtraBold"/>
              </a:endParaRPr>
            </a:p>
          </p:txBody>
        </p:sp>
        <p:sp>
          <p:nvSpPr>
            <p:cNvPr id="1625" name="Google Shape;1625;p19"/>
            <p:cNvSpPr txBox="1"/>
            <p:nvPr/>
          </p:nvSpPr>
          <p:spPr>
            <a:xfrm>
              <a:off x="6904123"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Emerging AI Ecosystem</a:t>
              </a:r>
              <a:endParaRPr b="0" i="0" sz="700" u="none" cap="none" strike="noStrike">
                <a:solidFill>
                  <a:srgbClr val="FFFFFF"/>
                </a:solidFill>
                <a:latin typeface="Nunito Sans ExtraBold"/>
                <a:ea typeface="Nunito Sans ExtraBold"/>
                <a:cs typeface="Nunito Sans ExtraBold"/>
                <a:sym typeface="Nunito Sans ExtraBold"/>
              </a:endParaRPr>
            </a:p>
          </p:txBody>
        </p:sp>
        <p:sp>
          <p:nvSpPr>
            <p:cNvPr id="1626" name="Google Shape;1626;p19"/>
            <p:cNvSpPr txBox="1"/>
            <p:nvPr/>
          </p:nvSpPr>
          <p:spPr>
            <a:xfrm>
              <a:off x="5943942" y="799853"/>
              <a:ext cx="8235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Foundation </a:t>
              </a:r>
              <a:br>
                <a:rPr b="0" i="0" lang="en" sz="700" u="none" cap="none" strike="noStrike">
                  <a:solidFill>
                    <a:srgbClr val="FFFFFF"/>
                  </a:solidFill>
                  <a:latin typeface="Nunito Sans ExtraBold"/>
                  <a:ea typeface="Nunito Sans ExtraBold"/>
                  <a:cs typeface="Nunito Sans ExtraBold"/>
                  <a:sym typeface="Nunito Sans ExtraBold"/>
                </a:rPr>
              </a:br>
              <a:r>
                <a:rPr b="0" i="0" lang="en" sz="700" u="none" cap="none" strike="noStrike">
                  <a:solidFill>
                    <a:srgbClr val="FFFFFF"/>
                  </a:solidFill>
                  <a:latin typeface="Nunito Sans ExtraBold"/>
                  <a:ea typeface="Nunito Sans ExtraBold"/>
                  <a:cs typeface="Nunito Sans ExtraBold"/>
                  <a:sym typeface="Nunito Sans ExtraBold"/>
                </a:rPr>
                <a:t>Models</a:t>
              </a:r>
              <a:endParaRPr b="0" i="0" sz="700" u="none" cap="none" strike="noStrike">
                <a:solidFill>
                  <a:srgbClr val="FFFFFF"/>
                </a:solidFill>
                <a:latin typeface="Nunito Sans ExtraBold"/>
                <a:ea typeface="Nunito Sans ExtraBold"/>
                <a:cs typeface="Nunito Sans ExtraBold"/>
                <a:sym typeface="Nunito Sans ExtraBold"/>
              </a:endParaRPr>
            </a:p>
          </p:txBody>
        </p:sp>
        <p:pic>
          <p:nvPicPr>
            <p:cNvPr id="1627" name="Google Shape;1627;p19"/>
            <p:cNvPicPr preferRelativeResize="0"/>
            <p:nvPr/>
          </p:nvPicPr>
          <p:blipFill rotWithShape="1">
            <a:blip r:embed="rId6">
              <a:alphaModFix/>
            </a:blip>
            <a:srcRect b="0" l="0" r="0" t="0"/>
            <a:stretch/>
          </p:blipFill>
          <p:spPr>
            <a:xfrm>
              <a:off x="6183832" y="459191"/>
              <a:ext cx="342717" cy="341712"/>
            </a:xfrm>
            <a:prstGeom prst="rect">
              <a:avLst/>
            </a:prstGeom>
            <a:noFill/>
            <a:ln>
              <a:noFill/>
            </a:ln>
          </p:spPr>
        </p:pic>
        <p:pic>
          <p:nvPicPr>
            <p:cNvPr id="1628" name="Google Shape;1628;p19"/>
            <p:cNvPicPr preferRelativeResize="0"/>
            <p:nvPr/>
          </p:nvPicPr>
          <p:blipFill rotWithShape="1">
            <a:blip r:embed="rId7">
              <a:alphaModFix/>
            </a:blip>
            <a:srcRect b="0" l="0" r="0" t="0"/>
            <a:stretch/>
          </p:blipFill>
          <p:spPr>
            <a:xfrm>
              <a:off x="8104195" y="459191"/>
              <a:ext cx="342717" cy="341712"/>
            </a:xfrm>
            <a:prstGeom prst="rect">
              <a:avLst/>
            </a:prstGeom>
            <a:noFill/>
            <a:ln>
              <a:noFill/>
            </a:ln>
          </p:spPr>
        </p:pic>
        <p:pic>
          <p:nvPicPr>
            <p:cNvPr id="1629" name="Google Shape;1629;p19"/>
            <p:cNvPicPr preferRelativeResize="0"/>
            <p:nvPr/>
          </p:nvPicPr>
          <p:blipFill rotWithShape="1">
            <a:blip r:embed="rId8">
              <a:alphaModFix/>
            </a:blip>
            <a:srcRect b="0" l="0" r="0" t="0"/>
            <a:stretch/>
          </p:blipFill>
          <p:spPr>
            <a:xfrm>
              <a:off x="7134278" y="459191"/>
              <a:ext cx="342717" cy="341712"/>
            </a:xfrm>
            <a:prstGeom prst="rect">
              <a:avLst/>
            </a:prstGeom>
            <a:noFill/>
            <a:ln>
              <a:noFill/>
            </a:ln>
          </p:spPr>
        </p:pic>
      </p:grpSp>
      <p:sp>
        <p:nvSpPr>
          <p:cNvPr id="1630" name="Google Shape;1630;p1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2"/>
          <p:cNvSpPr txBox="1"/>
          <p:nvPr>
            <p:ph type="ctrTitle"/>
          </p:nvPr>
        </p:nvSpPr>
        <p:spPr>
          <a:xfrm>
            <a:off x="685800" y="3036100"/>
            <a:ext cx="4731000" cy="2217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1600"/>
              <a:buNone/>
            </a:pPr>
            <a:r>
              <a:t/>
            </a:r>
            <a:endParaRPr/>
          </a:p>
        </p:txBody>
      </p:sp>
      <p:sp>
        <p:nvSpPr>
          <p:cNvPr id="1434" name="Google Shape;1434;p2"/>
          <p:cNvSpPr txBox="1"/>
          <p:nvPr>
            <p:ph idx="2" type="ctrTitle"/>
          </p:nvPr>
        </p:nvSpPr>
        <p:spPr>
          <a:xfrm>
            <a:off x="640075" y="2148853"/>
            <a:ext cx="5486400" cy="12429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SzPts val="10000"/>
              <a:buNone/>
            </a:pPr>
            <a:r>
              <a:rPr lang="en"/>
              <a:t>AI FOR LEADERS </a:t>
            </a:r>
            <a:endParaRPr/>
          </a:p>
        </p:txBody>
      </p:sp>
      <p:sp>
        <p:nvSpPr>
          <p:cNvPr id="1435" name="Google Shape;1435;p2"/>
          <p:cNvSpPr txBox="1"/>
          <p:nvPr>
            <p:ph idx="4" type="ctrTitle"/>
          </p:nvPr>
        </p:nvSpPr>
        <p:spPr>
          <a:xfrm>
            <a:off x="685800" y="3391888"/>
            <a:ext cx="4731000" cy="1143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000"/>
              <a:buNone/>
            </a:pPr>
            <a:r>
              <a:rPr lang="en"/>
              <a:t>GE HealthCare + GA</a:t>
            </a:r>
            <a:endParaRPr/>
          </a:p>
        </p:txBody>
      </p:sp>
      <p:sp>
        <p:nvSpPr>
          <p:cNvPr id="1436" name="Google Shape;1436;p2"/>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34" name="Shape 1634"/>
        <p:cNvGrpSpPr/>
        <p:nvPr/>
      </p:nvGrpSpPr>
      <p:grpSpPr>
        <a:xfrm>
          <a:off x="0" y="0"/>
          <a:ext cx="0" cy="0"/>
          <a:chOff x="0" y="0"/>
          <a:chExt cx="0" cy="0"/>
        </a:xfrm>
      </p:grpSpPr>
      <p:sp>
        <p:nvSpPr>
          <p:cNvPr id="1635" name="Google Shape;1635;p20"/>
          <p:cNvSpPr txBox="1"/>
          <p:nvPr/>
        </p:nvSpPr>
        <p:spPr>
          <a:xfrm>
            <a:off x="636250" y="457200"/>
            <a:ext cx="3862200" cy="11697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1600"/>
              </a:spcBef>
              <a:spcAft>
                <a:spcPts val="400"/>
              </a:spcAft>
              <a:buClr>
                <a:srgbClr val="000000"/>
              </a:buClr>
              <a:buSzPts val="3200"/>
              <a:buFont typeface="Arial"/>
              <a:buNone/>
            </a:pPr>
            <a:r>
              <a:rPr b="0" i="0" lang="en" sz="3200" u="none" cap="none" strike="noStrike">
                <a:solidFill>
                  <a:schemeClr val="dk1"/>
                </a:solidFill>
                <a:latin typeface="Barlow Semi Condensed"/>
                <a:ea typeface="Barlow Semi Condensed"/>
                <a:cs typeface="Barlow Semi Condensed"/>
                <a:sym typeface="Barlow Semi Condensed"/>
              </a:rPr>
              <a:t>When to Use </a:t>
            </a:r>
            <a:r>
              <a:rPr b="1" i="0" lang="en" sz="3200" u="none" cap="none" strike="noStrike">
                <a:solidFill>
                  <a:schemeClr val="dk1"/>
                </a:solidFill>
                <a:highlight>
                  <a:schemeClr val="accent4"/>
                </a:highlight>
                <a:latin typeface="Barlow Semi Condensed"/>
                <a:ea typeface="Barlow Semi Condensed"/>
                <a:cs typeface="Barlow Semi Condensed"/>
                <a:sym typeface="Barlow Semi Condensed"/>
              </a:rPr>
              <a:t>Open-Source</a:t>
            </a:r>
            <a:r>
              <a:rPr b="0" i="0" lang="en" sz="3200" u="none" cap="none" strike="noStrike">
                <a:solidFill>
                  <a:schemeClr val="dk1"/>
                </a:solidFill>
                <a:latin typeface="Barlow Semi Condensed"/>
                <a:ea typeface="Barlow Semi Condensed"/>
                <a:cs typeface="Barlow Semi Condensed"/>
                <a:sym typeface="Barlow Semi Condensed"/>
              </a:rPr>
              <a:t> Models:</a:t>
            </a:r>
            <a:endParaRPr b="0" i="0" sz="3200" u="none" cap="none" strike="noStrike">
              <a:solidFill>
                <a:schemeClr val="dk1"/>
              </a:solidFill>
              <a:latin typeface="Barlow Semi Condensed"/>
              <a:ea typeface="Barlow Semi Condensed"/>
              <a:cs typeface="Barlow Semi Condensed"/>
              <a:sym typeface="Barlow Semi Condensed"/>
            </a:endParaRPr>
          </a:p>
        </p:txBody>
      </p:sp>
      <p:sp>
        <p:nvSpPr>
          <p:cNvPr id="1636" name="Google Shape;1636;p20"/>
          <p:cNvSpPr txBox="1"/>
          <p:nvPr/>
        </p:nvSpPr>
        <p:spPr>
          <a:xfrm>
            <a:off x="636250" y="1959550"/>
            <a:ext cx="4965000" cy="23115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chemeClr val="dk1"/>
              </a:buClr>
              <a:buSzPts val="1800"/>
              <a:buFont typeface="Proxima Nova"/>
              <a:buChar char="●"/>
            </a:pPr>
            <a:r>
              <a:rPr b="0" i="0" lang="en" sz="1800" u="none" cap="none" strike="noStrike">
                <a:solidFill>
                  <a:schemeClr val="dk1"/>
                </a:solidFill>
                <a:latin typeface="Nunito Sans"/>
                <a:ea typeface="Nunito Sans"/>
                <a:cs typeface="Nunito Sans"/>
                <a:sym typeface="Nunito Sans"/>
              </a:rPr>
              <a:t>You need control of your data (running on-prem)</a:t>
            </a:r>
            <a:endParaRPr b="0" i="0" sz="1800" u="none" cap="none" strike="noStrike">
              <a:solidFill>
                <a:schemeClr val="dk1"/>
              </a:solidFill>
              <a:latin typeface="Nunito Sans"/>
              <a:ea typeface="Nunito Sans"/>
              <a:cs typeface="Nunito Sans"/>
              <a:sym typeface="Nunito Sans"/>
            </a:endParaRPr>
          </a:p>
          <a:p>
            <a:pPr indent="-342900" lvl="0" marL="457200" marR="0" rtl="0" algn="l">
              <a:lnSpc>
                <a:spcPct val="115000"/>
              </a:lnSpc>
              <a:spcBef>
                <a:spcPts val="1000"/>
              </a:spcBef>
              <a:spcAft>
                <a:spcPts val="0"/>
              </a:spcAft>
              <a:buClr>
                <a:schemeClr val="dk1"/>
              </a:buClr>
              <a:buSzPts val="1800"/>
              <a:buFont typeface="Proxima Nova"/>
              <a:buChar char="●"/>
            </a:pPr>
            <a:r>
              <a:rPr b="0" i="0" lang="en" sz="1800" u="none" cap="none" strike="noStrike">
                <a:solidFill>
                  <a:schemeClr val="dk1"/>
                </a:solidFill>
                <a:latin typeface="Nunito Sans"/>
                <a:ea typeface="Nunito Sans"/>
                <a:cs typeface="Nunito Sans"/>
                <a:sym typeface="Nunito Sans"/>
              </a:rPr>
              <a:t>More control of model training and fine-tuning</a:t>
            </a:r>
            <a:endParaRPr b="0" i="0" sz="1800" u="none" cap="none" strike="noStrike">
              <a:solidFill>
                <a:schemeClr val="dk1"/>
              </a:solidFill>
              <a:latin typeface="Nunito Sans"/>
              <a:ea typeface="Nunito Sans"/>
              <a:cs typeface="Nunito Sans"/>
              <a:sym typeface="Nunito Sans"/>
            </a:endParaRPr>
          </a:p>
          <a:p>
            <a:pPr indent="-342900" lvl="0" marL="457200" marR="0" rtl="0" algn="l">
              <a:lnSpc>
                <a:spcPct val="115000"/>
              </a:lnSpc>
              <a:spcBef>
                <a:spcPts val="1000"/>
              </a:spcBef>
              <a:spcAft>
                <a:spcPts val="1000"/>
              </a:spcAft>
              <a:buClr>
                <a:schemeClr val="dk1"/>
              </a:buClr>
              <a:buSzPts val="1800"/>
              <a:buFont typeface="Proxima Nova"/>
              <a:buChar char="●"/>
            </a:pPr>
            <a:r>
              <a:rPr b="0" i="0" lang="en" sz="1800" u="none" cap="none" strike="noStrike">
                <a:solidFill>
                  <a:schemeClr val="dk1"/>
                </a:solidFill>
                <a:latin typeface="Nunito Sans"/>
                <a:ea typeface="Nunito Sans"/>
                <a:cs typeface="Nunito Sans"/>
                <a:sym typeface="Nunito Sans"/>
              </a:rPr>
              <a:t>Potentially lower long-term operating costs </a:t>
            </a:r>
            <a:endParaRPr b="0" i="0" sz="1800" u="none" cap="none" strike="noStrike">
              <a:solidFill>
                <a:schemeClr val="dk1"/>
              </a:solidFill>
              <a:latin typeface="Nunito Sans"/>
              <a:ea typeface="Nunito Sans"/>
              <a:cs typeface="Nunito Sans"/>
              <a:sym typeface="Nunito Sans"/>
            </a:endParaRPr>
          </a:p>
        </p:txBody>
      </p:sp>
      <p:pic>
        <p:nvPicPr>
          <p:cNvPr id="1637" name="Google Shape;1637;p20"/>
          <p:cNvPicPr preferRelativeResize="0"/>
          <p:nvPr/>
        </p:nvPicPr>
        <p:blipFill rotWithShape="1">
          <a:blip r:embed="rId3">
            <a:alphaModFix/>
          </a:blip>
          <a:srcRect b="0" l="0" r="0" t="0"/>
          <a:stretch/>
        </p:blipFill>
        <p:spPr>
          <a:xfrm>
            <a:off x="7235468" y="1600197"/>
            <a:ext cx="1392331" cy="707599"/>
          </a:xfrm>
          <a:prstGeom prst="rect">
            <a:avLst/>
          </a:prstGeom>
          <a:noFill/>
          <a:ln>
            <a:noFill/>
          </a:ln>
        </p:spPr>
      </p:pic>
      <p:pic>
        <p:nvPicPr>
          <p:cNvPr id="1638" name="Google Shape;1638;p20"/>
          <p:cNvPicPr preferRelativeResize="0"/>
          <p:nvPr/>
        </p:nvPicPr>
        <p:blipFill rotWithShape="1">
          <a:blip r:embed="rId4">
            <a:alphaModFix/>
          </a:blip>
          <a:srcRect b="0" l="0" r="0" t="0"/>
          <a:stretch/>
        </p:blipFill>
        <p:spPr>
          <a:xfrm>
            <a:off x="7014035" y="2390312"/>
            <a:ext cx="1613755" cy="808179"/>
          </a:xfrm>
          <a:prstGeom prst="rect">
            <a:avLst/>
          </a:prstGeom>
          <a:noFill/>
          <a:ln>
            <a:noFill/>
          </a:ln>
        </p:spPr>
      </p:pic>
      <p:pic>
        <p:nvPicPr>
          <p:cNvPr id="1639" name="Google Shape;1639;p20"/>
          <p:cNvPicPr preferRelativeResize="0"/>
          <p:nvPr/>
        </p:nvPicPr>
        <p:blipFill rotWithShape="1">
          <a:blip r:embed="rId5">
            <a:alphaModFix/>
          </a:blip>
          <a:srcRect b="26260" l="13683" r="12628" t="6280"/>
          <a:stretch/>
        </p:blipFill>
        <p:spPr>
          <a:xfrm>
            <a:off x="6761574" y="3467290"/>
            <a:ext cx="1866219" cy="668382"/>
          </a:xfrm>
          <a:prstGeom prst="rect">
            <a:avLst/>
          </a:prstGeom>
          <a:noFill/>
          <a:ln>
            <a:noFill/>
          </a:ln>
        </p:spPr>
      </p:pic>
      <p:grpSp>
        <p:nvGrpSpPr>
          <p:cNvPr id="1640" name="Google Shape;1640;p20"/>
          <p:cNvGrpSpPr/>
          <p:nvPr/>
        </p:nvGrpSpPr>
        <p:grpSpPr>
          <a:xfrm>
            <a:off x="5943942" y="222050"/>
            <a:ext cx="2742962" cy="1008300"/>
            <a:chOff x="5943942" y="222050"/>
            <a:chExt cx="2742962" cy="1008300"/>
          </a:xfrm>
        </p:grpSpPr>
        <p:sp>
          <p:nvSpPr>
            <p:cNvPr id="1641" name="Google Shape;1641;p20"/>
            <p:cNvSpPr/>
            <p:nvPr/>
          </p:nvSpPr>
          <p:spPr>
            <a:xfrm>
              <a:off x="5943942" y="222050"/>
              <a:ext cx="822600" cy="1008300"/>
            </a:xfrm>
            <a:prstGeom prst="rect">
              <a:avLst/>
            </a:prstGeom>
            <a:solidFill>
              <a:srgbClr val="E41F2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642" name="Google Shape;1642;p20"/>
            <p:cNvSpPr/>
            <p:nvPr/>
          </p:nvSpPr>
          <p:spPr>
            <a:xfrm>
              <a:off x="6901199"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643" name="Google Shape;1643;p20"/>
            <p:cNvSpPr/>
            <p:nvPr/>
          </p:nvSpPr>
          <p:spPr>
            <a:xfrm>
              <a:off x="7864304"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644" name="Google Shape;1644;p20"/>
            <p:cNvSpPr txBox="1"/>
            <p:nvPr/>
          </p:nvSpPr>
          <p:spPr>
            <a:xfrm>
              <a:off x="7864304"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Infrastructure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&amp; Talent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1000"/>
                </a:spcBef>
                <a:spcAft>
                  <a:spcPts val="1000"/>
                </a:spcAft>
                <a:buClr>
                  <a:srgbClr val="000000"/>
                </a:buClr>
                <a:buSzPts val="1400"/>
                <a:buFont typeface="Arial"/>
                <a:buNone/>
              </a:pPr>
              <a:r>
                <a:t/>
              </a:r>
              <a:endParaRPr b="0" i="0" sz="700" u="none" cap="none" strike="noStrike">
                <a:solidFill>
                  <a:srgbClr val="FFFFFF"/>
                </a:solidFill>
                <a:latin typeface="Nunito Sans ExtraBold"/>
                <a:ea typeface="Nunito Sans ExtraBold"/>
                <a:cs typeface="Nunito Sans ExtraBold"/>
                <a:sym typeface="Nunito Sans ExtraBold"/>
              </a:endParaRPr>
            </a:p>
          </p:txBody>
        </p:sp>
        <p:sp>
          <p:nvSpPr>
            <p:cNvPr id="1645" name="Google Shape;1645;p20"/>
            <p:cNvSpPr txBox="1"/>
            <p:nvPr/>
          </p:nvSpPr>
          <p:spPr>
            <a:xfrm>
              <a:off x="6904123"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Emerging AI Ecosystem</a:t>
              </a:r>
              <a:endParaRPr b="0" i="0" sz="700" u="none" cap="none" strike="noStrike">
                <a:solidFill>
                  <a:srgbClr val="FFFFFF"/>
                </a:solidFill>
                <a:latin typeface="Nunito Sans ExtraBold"/>
                <a:ea typeface="Nunito Sans ExtraBold"/>
                <a:cs typeface="Nunito Sans ExtraBold"/>
                <a:sym typeface="Nunito Sans ExtraBold"/>
              </a:endParaRPr>
            </a:p>
          </p:txBody>
        </p:sp>
        <p:sp>
          <p:nvSpPr>
            <p:cNvPr id="1646" name="Google Shape;1646;p20"/>
            <p:cNvSpPr txBox="1"/>
            <p:nvPr/>
          </p:nvSpPr>
          <p:spPr>
            <a:xfrm>
              <a:off x="5943942" y="799853"/>
              <a:ext cx="8235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Foundation </a:t>
              </a:r>
              <a:br>
                <a:rPr b="0" i="0" lang="en" sz="700" u="none" cap="none" strike="noStrike">
                  <a:solidFill>
                    <a:srgbClr val="FFFFFF"/>
                  </a:solidFill>
                  <a:latin typeface="Nunito Sans ExtraBold"/>
                  <a:ea typeface="Nunito Sans ExtraBold"/>
                  <a:cs typeface="Nunito Sans ExtraBold"/>
                  <a:sym typeface="Nunito Sans ExtraBold"/>
                </a:rPr>
              </a:br>
              <a:r>
                <a:rPr b="0" i="0" lang="en" sz="700" u="none" cap="none" strike="noStrike">
                  <a:solidFill>
                    <a:srgbClr val="FFFFFF"/>
                  </a:solidFill>
                  <a:latin typeface="Nunito Sans ExtraBold"/>
                  <a:ea typeface="Nunito Sans ExtraBold"/>
                  <a:cs typeface="Nunito Sans ExtraBold"/>
                  <a:sym typeface="Nunito Sans ExtraBold"/>
                </a:rPr>
                <a:t>Models</a:t>
              </a:r>
              <a:endParaRPr b="0" i="0" sz="700" u="none" cap="none" strike="noStrike">
                <a:solidFill>
                  <a:srgbClr val="FFFFFF"/>
                </a:solidFill>
                <a:latin typeface="Nunito Sans ExtraBold"/>
                <a:ea typeface="Nunito Sans ExtraBold"/>
                <a:cs typeface="Nunito Sans ExtraBold"/>
                <a:sym typeface="Nunito Sans ExtraBold"/>
              </a:endParaRPr>
            </a:p>
          </p:txBody>
        </p:sp>
        <p:pic>
          <p:nvPicPr>
            <p:cNvPr id="1647" name="Google Shape;1647;p20"/>
            <p:cNvPicPr preferRelativeResize="0"/>
            <p:nvPr/>
          </p:nvPicPr>
          <p:blipFill rotWithShape="1">
            <a:blip r:embed="rId6">
              <a:alphaModFix/>
            </a:blip>
            <a:srcRect b="0" l="0" r="0" t="0"/>
            <a:stretch/>
          </p:blipFill>
          <p:spPr>
            <a:xfrm>
              <a:off x="6183832" y="459191"/>
              <a:ext cx="342717" cy="341712"/>
            </a:xfrm>
            <a:prstGeom prst="rect">
              <a:avLst/>
            </a:prstGeom>
            <a:noFill/>
            <a:ln>
              <a:noFill/>
            </a:ln>
          </p:spPr>
        </p:pic>
        <p:pic>
          <p:nvPicPr>
            <p:cNvPr id="1648" name="Google Shape;1648;p20"/>
            <p:cNvPicPr preferRelativeResize="0"/>
            <p:nvPr/>
          </p:nvPicPr>
          <p:blipFill rotWithShape="1">
            <a:blip r:embed="rId7">
              <a:alphaModFix/>
            </a:blip>
            <a:srcRect b="0" l="0" r="0" t="0"/>
            <a:stretch/>
          </p:blipFill>
          <p:spPr>
            <a:xfrm>
              <a:off x="8104195" y="459191"/>
              <a:ext cx="342717" cy="341712"/>
            </a:xfrm>
            <a:prstGeom prst="rect">
              <a:avLst/>
            </a:prstGeom>
            <a:noFill/>
            <a:ln>
              <a:noFill/>
            </a:ln>
          </p:spPr>
        </p:pic>
        <p:pic>
          <p:nvPicPr>
            <p:cNvPr id="1649" name="Google Shape;1649;p20"/>
            <p:cNvPicPr preferRelativeResize="0"/>
            <p:nvPr/>
          </p:nvPicPr>
          <p:blipFill rotWithShape="1">
            <a:blip r:embed="rId8">
              <a:alphaModFix/>
            </a:blip>
            <a:srcRect b="0" l="0" r="0" t="0"/>
            <a:stretch/>
          </p:blipFill>
          <p:spPr>
            <a:xfrm>
              <a:off x="7134278" y="459191"/>
              <a:ext cx="342717" cy="341712"/>
            </a:xfrm>
            <a:prstGeom prst="rect">
              <a:avLst/>
            </a:prstGeom>
            <a:noFill/>
            <a:ln>
              <a:noFill/>
            </a:ln>
          </p:spPr>
        </p:pic>
      </p:grpSp>
      <p:sp>
        <p:nvSpPr>
          <p:cNvPr id="1650" name="Google Shape;1650;p2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6">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54" name="Shape 1654"/>
        <p:cNvGrpSpPr/>
        <p:nvPr/>
      </p:nvGrpSpPr>
      <p:grpSpPr>
        <a:xfrm>
          <a:off x="0" y="0"/>
          <a:ext cx="0" cy="0"/>
          <a:chOff x="0" y="0"/>
          <a:chExt cx="0" cy="0"/>
        </a:xfrm>
      </p:grpSpPr>
      <p:sp>
        <p:nvSpPr>
          <p:cNvPr id="1655" name="Google Shape;1655;p21"/>
          <p:cNvSpPr/>
          <p:nvPr/>
        </p:nvSpPr>
        <p:spPr>
          <a:xfrm>
            <a:off x="514348" y="1040543"/>
            <a:ext cx="3327000" cy="3416100"/>
          </a:xfrm>
          <a:prstGeom prst="ellipse">
            <a:avLst/>
          </a:prstGeom>
          <a:solidFill>
            <a:srgbClr val="3DBE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56" name="Google Shape;1656;p21"/>
          <p:cNvSpPr txBox="1"/>
          <p:nvPr/>
        </p:nvSpPr>
        <p:spPr>
          <a:xfrm>
            <a:off x="1293625" y="1028700"/>
            <a:ext cx="1768500" cy="57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Nunito Sans"/>
                <a:ea typeface="Nunito Sans"/>
                <a:cs typeface="Nunito Sans"/>
                <a:sym typeface="Nunito Sans"/>
              </a:rPr>
              <a:t>Services</a:t>
            </a:r>
            <a:endParaRPr b="0" i="0" sz="1100" u="none" cap="none" strike="noStrike">
              <a:solidFill>
                <a:schemeClr val="dk1"/>
              </a:solidFill>
              <a:latin typeface="Nunito Sans"/>
              <a:ea typeface="Nunito Sans"/>
              <a:cs typeface="Nunito Sans"/>
              <a:sym typeface="Nunito Sans"/>
            </a:endParaRPr>
          </a:p>
        </p:txBody>
      </p:sp>
      <p:sp>
        <p:nvSpPr>
          <p:cNvPr id="1657" name="Google Shape;1657;p21"/>
          <p:cNvSpPr txBox="1"/>
          <p:nvPr>
            <p:ph type="title"/>
          </p:nvPr>
        </p:nvSpPr>
        <p:spPr>
          <a:xfrm>
            <a:off x="514350" y="228600"/>
            <a:ext cx="25719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A New Ecosystem</a:t>
            </a:r>
            <a:endParaRPr/>
          </a:p>
          <a:p>
            <a:pPr indent="0" lvl="0" marL="0" rtl="0" algn="l">
              <a:lnSpc>
                <a:spcPct val="90000"/>
              </a:lnSpc>
              <a:spcBef>
                <a:spcPts val="0"/>
              </a:spcBef>
              <a:spcAft>
                <a:spcPts val="0"/>
              </a:spcAft>
              <a:buSzPts val="3000"/>
              <a:buNone/>
            </a:pPr>
            <a:r>
              <a:t/>
            </a:r>
            <a:endParaRPr/>
          </a:p>
        </p:txBody>
      </p:sp>
      <p:sp>
        <p:nvSpPr>
          <p:cNvPr id="1658" name="Google Shape;1658;p21"/>
          <p:cNvSpPr/>
          <p:nvPr/>
        </p:nvSpPr>
        <p:spPr>
          <a:xfrm>
            <a:off x="7760375" y="155375"/>
            <a:ext cx="834600" cy="1180200"/>
          </a:xfrm>
          <a:prstGeom prst="rect">
            <a:avLst/>
          </a:prstGeom>
          <a:solidFill>
            <a:srgbClr val="EFEFE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659" name="Google Shape;1659;p21"/>
          <p:cNvSpPr/>
          <p:nvPr/>
        </p:nvSpPr>
        <p:spPr>
          <a:xfrm>
            <a:off x="748513" y="1509637"/>
            <a:ext cx="2859000" cy="2935500"/>
          </a:xfrm>
          <a:prstGeom prst="ellipse">
            <a:avLst/>
          </a:prstGeom>
          <a:solidFill>
            <a:srgbClr val="01D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60" name="Google Shape;1660;p21"/>
          <p:cNvSpPr/>
          <p:nvPr/>
        </p:nvSpPr>
        <p:spPr>
          <a:xfrm>
            <a:off x="1032260" y="2102714"/>
            <a:ext cx="2291400" cy="2355000"/>
          </a:xfrm>
          <a:prstGeom prst="ellipse">
            <a:avLst/>
          </a:prstGeom>
          <a:solidFill>
            <a:srgbClr val="3740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61" name="Google Shape;1661;p21"/>
          <p:cNvSpPr/>
          <p:nvPr/>
        </p:nvSpPr>
        <p:spPr>
          <a:xfrm>
            <a:off x="1325969" y="2679915"/>
            <a:ext cx="1704000" cy="1777800"/>
          </a:xfrm>
          <a:prstGeom prst="ellipse">
            <a:avLst/>
          </a:prstGeom>
          <a:solidFill>
            <a:srgbClr val="E41F2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62" name="Google Shape;1662;p21"/>
          <p:cNvSpPr/>
          <p:nvPr/>
        </p:nvSpPr>
        <p:spPr>
          <a:xfrm>
            <a:off x="1640479" y="3372506"/>
            <a:ext cx="1074600" cy="1082700"/>
          </a:xfrm>
          <a:prstGeom prst="ellipse">
            <a:avLst/>
          </a:prstGeom>
          <a:solidFill>
            <a:srgbClr val="FFCD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p:txBody>
      </p:sp>
      <p:sp>
        <p:nvSpPr>
          <p:cNvPr id="1663" name="Google Shape;1663;p21"/>
          <p:cNvSpPr txBox="1"/>
          <p:nvPr/>
        </p:nvSpPr>
        <p:spPr>
          <a:xfrm>
            <a:off x="1394264" y="2162051"/>
            <a:ext cx="1567500" cy="50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Nunito Sans"/>
                <a:ea typeface="Nunito Sans"/>
                <a:cs typeface="Nunito Sans"/>
                <a:sym typeface="Nunito Sans"/>
              </a:rPr>
              <a:t>Model Hubs/</a:t>
            </a:r>
            <a:endParaRPr b="1" i="0" sz="11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Nunito Sans"/>
                <a:ea typeface="Nunito Sans"/>
                <a:cs typeface="Nunito Sans"/>
                <a:sym typeface="Nunito Sans"/>
              </a:rPr>
              <a:t>ML Ops</a:t>
            </a:r>
            <a:endParaRPr b="1" i="0" sz="1100" u="none" cap="none" strike="noStrike">
              <a:solidFill>
                <a:srgbClr val="FFFFFF"/>
              </a:solidFill>
              <a:latin typeface="Nunito Sans"/>
              <a:ea typeface="Nunito Sans"/>
              <a:cs typeface="Nunito Sans"/>
              <a:sym typeface="Nunito Sans"/>
            </a:endParaRPr>
          </a:p>
        </p:txBody>
      </p:sp>
      <p:sp>
        <p:nvSpPr>
          <p:cNvPr id="1664" name="Google Shape;1664;p21"/>
          <p:cNvSpPr txBox="1"/>
          <p:nvPr/>
        </p:nvSpPr>
        <p:spPr>
          <a:xfrm>
            <a:off x="1500587" y="2870931"/>
            <a:ext cx="1354200" cy="50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Nunito Sans"/>
                <a:ea typeface="Nunito Sans"/>
                <a:cs typeface="Nunito Sans"/>
                <a:sym typeface="Nunito Sans"/>
              </a:rPr>
              <a:t>Foundation </a:t>
            </a:r>
            <a:endParaRPr b="1" i="0" sz="11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FFFFFF"/>
                </a:solidFill>
                <a:latin typeface="Nunito Sans"/>
                <a:ea typeface="Nunito Sans"/>
                <a:cs typeface="Nunito Sans"/>
                <a:sym typeface="Nunito Sans"/>
              </a:rPr>
              <a:t>Models</a:t>
            </a:r>
            <a:r>
              <a:rPr b="0" i="0" lang="en" sz="1100" u="none" cap="none" strike="noStrike">
                <a:solidFill>
                  <a:srgbClr val="FFFFFF"/>
                </a:solidFill>
                <a:latin typeface="Nunito Sans"/>
                <a:ea typeface="Nunito Sans"/>
                <a:cs typeface="Nunito Sans"/>
                <a:sym typeface="Nunito Sans"/>
              </a:rPr>
              <a:t> </a:t>
            </a:r>
            <a:endParaRPr b="0" i="0" sz="1100" u="none" cap="none" strike="noStrike">
              <a:solidFill>
                <a:srgbClr val="FFFFFF"/>
              </a:solidFill>
              <a:latin typeface="Nunito Sans"/>
              <a:ea typeface="Nunito Sans"/>
              <a:cs typeface="Nunito Sans"/>
              <a:sym typeface="Nunito Sans"/>
            </a:endParaRPr>
          </a:p>
        </p:txBody>
      </p:sp>
      <p:sp>
        <p:nvSpPr>
          <p:cNvPr id="1665" name="Google Shape;1665;p21"/>
          <p:cNvSpPr txBox="1"/>
          <p:nvPr/>
        </p:nvSpPr>
        <p:spPr>
          <a:xfrm>
            <a:off x="1549404" y="3741236"/>
            <a:ext cx="1256400" cy="501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rgbClr val="222222"/>
                </a:solidFill>
                <a:latin typeface="Nunito Sans"/>
                <a:ea typeface="Nunito Sans"/>
                <a:cs typeface="Nunito Sans"/>
                <a:sym typeface="Nunito Sans"/>
              </a:rPr>
              <a:t>Infrastructure</a:t>
            </a:r>
            <a:endParaRPr b="1" i="0" sz="1100" u="none" cap="none" strike="noStrike">
              <a:solidFill>
                <a:srgbClr val="222222"/>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222222"/>
              </a:solidFill>
              <a:latin typeface="Nunito Sans"/>
              <a:ea typeface="Nunito Sans"/>
              <a:cs typeface="Nunito Sans"/>
              <a:sym typeface="Nunito Sans"/>
            </a:endParaRPr>
          </a:p>
        </p:txBody>
      </p:sp>
      <p:sp>
        <p:nvSpPr>
          <p:cNvPr id="1666" name="Google Shape;1666;p21"/>
          <p:cNvSpPr txBox="1"/>
          <p:nvPr/>
        </p:nvSpPr>
        <p:spPr>
          <a:xfrm>
            <a:off x="1293625" y="1565565"/>
            <a:ext cx="1768500" cy="576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Nunito Sans"/>
                <a:ea typeface="Nunito Sans"/>
                <a:cs typeface="Nunito Sans"/>
                <a:sym typeface="Nunito Sans"/>
              </a:rPr>
              <a:t>Software</a:t>
            </a:r>
            <a:endParaRPr b="0" i="0" sz="1100" u="none" cap="none" strike="noStrike">
              <a:solidFill>
                <a:schemeClr val="dk1"/>
              </a:solidFill>
              <a:latin typeface="Nunito Sans"/>
              <a:ea typeface="Nunito Sans"/>
              <a:cs typeface="Nunito Sans"/>
              <a:sym typeface="Nunito Sans"/>
            </a:endParaRPr>
          </a:p>
        </p:txBody>
      </p:sp>
      <p:sp>
        <p:nvSpPr>
          <p:cNvPr id="1667" name="Google Shape;1667;p21"/>
          <p:cNvSpPr/>
          <p:nvPr/>
        </p:nvSpPr>
        <p:spPr>
          <a:xfrm>
            <a:off x="7760375" y="155375"/>
            <a:ext cx="834600" cy="1180200"/>
          </a:xfrm>
          <a:prstGeom prst="rect">
            <a:avLst/>
          </a:prstGeom>
          <a:solidFill>
            <a:srgbClr val="EFEFE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668" name="Google Shape;1668;p21"/>
          <p:cNvSpPr/>
          <p:nvPr/>
        </p:nvSpPr>
        <p:spPr>
          <a:xfrm>
            <a:off x="6017650" y="155375"/>
            <a:ext cx="834600" cy="1180200"/>
          </a:xfrm>
          <a:prstGeom prst="rect">
            <a:avLst/>
          </a:prstGeom>
          <a:solidFill>
            <a:srgbClr val="EFEFE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669" name="Google Shape;1669;p21"/>
          <p:cNvSpPr/>
          <p:nvPr/>
        </p:nvSpPr>
        <p:spPr>
          <a:xfrm>
            <a:off x="5943942"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670" name="Google Shape;1670;p21"/>
          <p:cNvSpPr/>
          <p:nvPr/>
        </p:nvSpPr>
        <p:spPr>
          <a:xfrm>
            <a:off x="6901199" y="222050"/>
            <a:ext cx="822600" cy="1008300"/>
          </a:xfrm>
          <a:prstGeom prst="rect">
            <a:avLst/>
          </a:prstGeom>
          <a:solidFill>
            <a:srgbClr val="E41F2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671" name="Google Shape;1671;p21"/>
          <p:cNvSpPr/>
          <p:nvPr/>
        </p:nvSpPr>
        <p:spPr>
          <a:xfrm>
            <a:off x="7864304"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672" name="Google Shape;1672;p21"/>
          <p:cNvSpPr txBox="1"/>
          <p:nvPr/>
        </p:nvSpPr>
        <p:spPr>
          <a:xfrm>
            <a:off x="7864304"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Infrastructure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&amp; Talent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1000"/>
              </a:spcBef>
              <a:spcAft>
                <a:spcPts val="1000"/>
              </a:spcAft>
              <a:buClr>
                <a:srgbClr val="000000"/>
              </a:buClr>
              <a:buSzPts val="1400"/>
              <a:buFont typeface="Arial"/>
              <a:buNone/>
            </a:pPr>
            <a:r>
              <a:t/>
            </a:r>
            <a:endParaRPr b="0" i="0" sz="700" u="none" cap="none" strike="noStrike">
              <a:solidFill>
                <a:srgbClr val="FFFFFF"/>
              </a:solidFill>
              <a:latin typeface="Nunito Sans ExtraBold"/>
              <a:ea typeface="Nunito Sans ExtraBold"/>
              <a:cs typeface="Nunito Sans ExtraBold"/>
              <a:sym typeface="Nunito Sans ExtraBold"/>
            </a:endParaRPr>
          </a:p>
        </p:txBody>
      </p:sp>
      <p:sp>
        <p:nvSpPr>
          <p:cNvPr id="1673" name="Google Shape;1673;p21"/>
          <p:cNvSpPr txBox="1"/>
          <p:nvPr/>
        </p:nvSpPr>
        <p:spPr>
          <a:xfrm>
            <a:off x="6904123"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Emerging AI Ecosystem</a:t>
            </a:r>
            <a:endParaRPr b="0" i="0" sz="700" u="none" cap="none" strike="noStrike">
              <a:solidFill>
                <a:srgbClr val="FFFFFF"/>
              </a:solidFill>
              <a:latin typeface="Nunito Sans ExtraBold"/>
              <a:ea typeface="Nunito Sans ExtraBold"/>
              <a:cs typeface="Nunito Sans ExtraBold"/>
              <a:sym typeface="Nunito Sans ExtraBold"/>
            </a:endParaRPr>
          </a:p>
        </p:txBody>
      </p:sp>
      <p:sp>
        <p:nvSpPr>
          <p:cNvPr id="1674" name="Google Shape;1674;p21"/>
          <p:cNvSpPr txBox="1"/>
          <p:nvPr/>
        </p:nvSpPr>
        <p:spPr>
          <a:xfrm>
            <a:off x="5943942" y="799853"/>
            <a:ext cx="8235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Foundation </a:t>
            </a:r>
            <a:br>
              <a:rPr b="0" i="0" lang="en" sz="700" u="none" cap="none" strike="noStrike">
                <a:solidFill>
                  <a:srgbClr val="FFFFFF"/>
                </a:solidFill>
                <a:latin typeface="Nunito Sans ExtraBold"/>
                <a:ea typeface="Nunito Sans ExtraBold"/>
                <a:cs typeface="Nunito Sans ExtraBold"/>
                <a:sym typeface="Nunito Sans ExtraBold"/>
              </a:rPr>
            </a:br>
            <a:r>
              <a:rPr b="0" i="0" lang="en" sz="700" u="none" cap="none" strike="noStrike">
                <a:solidFill>
                  <a:srgbClr val="FFFFFF"/>
                </a:solidFill>
                <a:latin typeface="Nunito Sans ExtraBold"/>
                <a:ea typeface="Nunito Sans ExtraBold"/>
                <a:cs typeface="Nunito Sans ExtraBold"/>
                <a:sym typeface="Nunito Sans ExtraBold"/>
              </a:rPr>
              <a:t>Models</a:t>
            </a:r>
            <a:endParaRPr b="0" i="0" sz="700" u="none" cap="none" strike="noStrike">
              <a:solidFill>
                <a:srgbClr val="FFFFFF"/>
              </a:solidFill>
              <a:latin typeface="Nunito Sans ExtraBold"/>
              <a:ea typeface="Nunito Sans ExtraBold"/>
              <a:cs typeface="Nunito Sans ExtraBold"/>
              <a:sym typeface="Nunito Sans ExtraBold"/>
            </a:endParaRPr>
          </a:p>
        </p:txBody>
      </p:sp>
      <p:pic>
        <p:nvPicPr>
          <p:cNvPr id="1675" name="Google Shape;1675;p21"/>
          <p:cNvPicPr preferRelativeResize="0"/>
          <p:nvPr/>
        </p:nvPicPr>
        <p:blipFill rotWithShape="1">
          <a:blip r:embed="rId3">
            <a:alphaModFix/>
          </a:blip>
          <a:srcRect b="0" l="0" r="0" t="0"/>
          <a:stretch/>
        </p:blipFill>
        <p:spPr>
          <a:xfrm>
            <a:off x="6183832" y="459191"/>
            <a:ext cx="342717" cy="341712"/>
          </a:xfrm>
          <a:prstGeom prst="rect">
            <a:avLst/>
          </a:prstGeom>
          <a:noFill/>
          <a:ln>
            <a:noFill/>
          </a:ln>
        </p:spPr>
      </p:pic>
      <p:pic>
        <p:nvPicPr>
          <p:cNvPr id="1676" name="Google Shape;1676;p21"/>
          <p:cNvPicPr preferRelativeResize="0"/>
          <p:nvPr/>
        </p:nvPicPr>
        <p:blipFill rotWithShape="1">
          <a:blip r:embed="rId4">
            <a:alphaModFix/>
          </a:blip>
          <a:srcRect b="0" l="0" r="0" t="0"/>
          <a:stretch/>
        </p:blipFill>
        <p:spPr>
          <a:xfrm>
            <a:off x="8104195" y="459191"/>
            <a:ext cx="342717" cy="341712"/>
          </a:xfrm>
          <a:prstGeom prst="rect">
            <a:avLst/>
          </a:prstGeom>
          <a:noFill/>
          <a:ln>
            <a:noFill/>
          </a:ln>
        </p:spPr>
      </p:pic>
      <p:pic>
        <p:nvPicPr>
          <p:cNvPr id="1677" name="Google Shape;1677;p21"/>
          <p:cNvPicPr preferRelativeResize="0"/>
          <p:nvPr/>
        </p:nvPicPr>
        <p:blipFill rotWithShape="1">
          <a:blip r:embed="rId5">
            <a:alphaModFix/>
          </a:blip>
          <a:srcRect b="0" l="0" r="0" t="0"/>
          <a:stretch/>
        </p:blipFill>
        <p:spPr>
          <a:xfrm>
            <a:off x="7134278" y="459191"/>
            <a:ext cx="342717" cy="341712"/>
          </a:xfrm>
          <a:prstGeom prst="rect">
            <a:avLst/>
          </a:prstGeom>
          <a:noFill/>
          <a:ln>
            <a:noFill/>
          </a:ln>
        </p:spPr>
      </p:pic>
      <p:sp>
        <p:nvSpPr>
          <p:cNvPr id="1678" name="Google Shape;1678;p21"/>
          <p:cNvSpPr txBox="1"/>
          <p:nvPr>
            <p:ph type="title"/>
          </p:nvPr>
        </p:nvSpPr>
        <p:spPr>
          <a:xfrm>
            <a:off x="4266100" y="1917625"/>
            <a:ext cx="4420800" cy="23910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3000"/>
              <a:buNone/>
            </a:pPr>
            <a:r>
              <a:rPr lang="en" sz="2800">
                <a:highlight>
                  <a:schemeClr val="accent4"/>
                </a:highlight>
              </a:rPr>
              <a:t>IMPLICATIONS: </a:t>
            </a:r>
            <a:br>
              <a:rPr lang="en" sz="2800">
                <a:highlight>
                  <a:schemeClr val="accent4"/>
                </a:highlight>
              </a:rPr>
            </a:br>
            <a:endParaRPr sz="1200">
              <a:highlight>
                <a:schemeClr val="accent4"/>
              </a:highlight>
            </a:endParaRPr>
          </a:p>
          <a:p>
            <a:pPr indent="-361950" lvl="0" marL="548640" rtl="0" algn="l">
              <a:lnSpc>
                <a:spcPct val="100000"/>
              </a:lnSpc>
              <a:spcBef>
                <a:spcPts val="1000"/>
              </a:spcBef>
              <a:spcAft>
                <a:spcPts val="0"/>
              </a:spcAft>
              <a:buSzPts val="2100"/>
              <a:buFont typeface="Nunito Sans"/>
              <a:buChar char="●"/>
            </a:pPr>
            <a:r>
              <a:rPr b="0" lang="en" sz="2100">
                <a:latin typeface="Nunito Sans"/>
                <a:ea typeface="Nunito Sans"/>
                <a:cs typeface="Nunito Sans"/>
                <a:sym typeface="Nunito Sans"/>
              </a:rPr>
              <a:t>More procurement work </a:t>
            </a:r>
            <a:endParaRPr b="0" sz="2100">
              <a:latin typeface="Nunito Sans"/>
              <a:ea typeface="Nunito Sans"/>
              <a:cs typeface="Nunito Sans"/>
              <a:sym typeface="Nunito Sans"/>
            </a:endParaRPr>
          </a:p>
          <a:p>
            <a:pPr indent="-361950" lvl="0" marL="548640" rtl="0" algn="l">
              <a:lnSpc>
                <a:spcPct val="100000"/>
              </a:lnSpc>
              <a:spcBef>
                <a:spcPts val="1000"/>
              </a:spcBef>
              <a:spcAft>
                <a:spcPts val="0"/>
              </a:spcAft>
              <a:buSzPts val="2100"/>
              <a:buFont typeface="Nunito Sans"/>
              <a:buChar char="●"/>
            </a:pPr>
            <a:r>
              <a:rPr b="0" lang="en" sz="2100">
                <a:latin typeface="Nunito Sans"/>
                <a:ea typeface="Nunito Sans"/>
                <a:cs typeface="Nunito Sans"/>
                <a:sym typeface="Nunito Sans"/>
              </a:rPr>
              <a:t>More build vs. buy decisions</a:t>
            </a:r>
            <a:endParaRPr b="0" sz="2100">
              <a:latin typeface="Nunito Sans"/>
              <a:ea typeface="Nunito Sans"/>
              <a:cs typeface="Nunito Sans"/>
              <a:sym typeface="Nunito Sans"/>
            </a:endParaRPr>
          </a:p>
          <a:p>
            <a:pPr indent="-361950" lvl="0" marL="548640" rtl="0" algn="l">
              <a:lnSpc>
                <a:spcPct val="100000"/>
              </a:lnSpc>
              <a:spcBef>
                <a:spcPts val="1000"/>
              </a:spcBef>
              <a:spcAft>
                <a:spcPts val="0"/>
              </a:spcAft>
              <a:buSzPts val="2100"/>
              <a:buFont typeface="Nunito Sans"/>
              <a:buChar char="●"/>
            </a:pPr>
            <a:r>
              <a:rPr b="0" lang="en" sz="2100">
                <a:latin typeface="Nunito Sans"/>
                <a:ea typeface="Nunito Sans"/>
                <a:cs typeface="Nunito Sans"/>
                <a:sym typeface="Nunito Sans"/>
              </a:rPr>
              <a:t>More vendor assessments</a:t>
            </a:r>
            <a:endParaRPr b="0" sz="2100">
              <a:latin typeface="Nunito Sans"/>
              <a:ea typeface="Nunito Sans"/>
              <a:cs typeface="Nunito Sans"/>
              <a:sym typeface="Nunito Sans"/>
            </a:endParaRPr>
          </a:p>
          <a:p>
            <a:pPr indent="-374650" lvl="0" marL="548640" rtl="0" algn="l">
              <a:lnSpc>
                <a:spcPct val="100000"/>
              </a:lnSpc>
              <a:spcBef>
                <a:spcPts val="1000"/>
              </a:spcBef>
              <a:spcAft>
                <a:spcPts val="0"/>
              </a:spcAft>
              <a:buSzPts val="2300"/>
              <a:buChar char="●"/>
            </a:pPr>
            <a:r>
              <a:rPr b="0" lang="en" sz="2100">
                <a:latin typeface="Nunito Sans"/>
                <a:ea typeface="Nunito Sans"/>
                <a:cs typeface="Nunito Sans"/>
                <a:sym typeface="Nunito Sans"/>
              </a:rPr>
              <a:t>More infrastructure</a:t>
            </a:r>
            <a:r>
              <a:rPr lang="en" sz="2100">
                <a:latin typeface="Nunito Sans"/>
                <a:ea typeface="Nunito Sans"/>
                <a:cs typeface="Nunito Sans"/>
                <a:sym typeface="Nunito Sans"/>
              </a:rPr>
              <a:t> </a:t>
            </a:r>
            <a:r>
              <a:rPr lang="en" sz="2300">
                <a:latin typeface="Nunito"/>
                <a:ea typeface="Nunito"/>
                <a:cs typeface="Nunito"/>
                <a:sym typeface="Nunito"/>
              </a:rPr>
              <a:t> </a:t>
            </a:r>
            <a:endParaRPr sz="2300">
              <a:latin typeface="Nunito"/>
              <a:ea typeface="Nunito"/>
              <a:cs typeface="Nunito"/>
              <a:sym typeface="Nunito"/>
            </a:endParaRPr>
          </a:p>
        </p:txBody>
      </p:sp>
      <p:sp>
        <p:nvSpPr>
          <p:cNvPr id="1679" name="Google Shape;1679;p2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83" name="Shape 1683"/>
        <p:cNvGrpSpPr/>
        <p:nvPr/>
      </p:nvGrpSpPr>
      <p:grpSpPr>
        <a:xfrm>
          <a:off x="0" y="0"/>
          <a:ext cx="0" cy="0"/>
          <a:chOff x="0" y="0"/>
          <a:chExt cx="0" cy="0"/>
        </a:xfrm>
      </p:grpSpPr>
      <p:sp>
        <p:nvSpPr>
          <p:cNvPr id="1684" name="Google Shape;1684;p22"/>
          <p:cNvSpPr txBox="1"/>
          <p:nvPr>
            <p:ph type="title"/>
          </p:nvPr>
        </p:nvSpPr>
        <p:spPr>
          <a:xfrm>
            <a:off x="320050" y="228600"/>
            <a:ext cx="49695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Executives Are Investing in AI Infrastructure </a:t>
            </a:r>
            <a:endParaRPr/>
          </a:p>
          <a:p>
            <a:pPr indent="0" lvl="0" marL="0" rtl="0" algn="l">
              <a:lnSpc>
                <a:spcPct val="90000"/>
              </a:lnSpc>
              <a:spcBef>
                <a:spcPts val="0"/>
              </a:spcBef>
              <a:spcAft>
                <a:spcPts val="0"/>
              </a:spcAft>
              <a:buSzPts val="3000"/>
              <a:buNone/>
            </a:pPr>
            <a:r>
              <a:t/>
            </a:r>
            <a:endParaRPr/>
          </a:p>
        </p:txBody>
      </p:sp>
      <p:sp>
        <p:nvSpPr>
          <p:cNvPr id="1685" name="Google Shape;1685;p22"/>
          <p:cNvSpPr txBox="1"/>
          <p:nvPr/>
        </p:nvSpPr>
        <p:spPr>
          <a:xfrm>
            <a:off x="5145250" y="2073500"/>
            <a:ext cx="3674100" cy="1454700"/>
          </a:xfrm>
          <a:prstGeom prst="rect">
            <a:avLst/>
          </a:prstGeom>
          <a:noFill/>
          <a:ln>
            <a:noFill/>
          </a:ln>
        </p:spPr>
        <p:txBody>
          <a:bodyPr anchorCtr="0" anchor="ctr" bIns="91425" lIns="91425" spcFirstLastPara="1" rIns="91425" wrap="square" tIns="91425">
            <a:spAutoFit/>
          </a:bodyPr>
          <a:lstStyle/>
          <a:p>
            <a:pPr indent="0" lvl="0" marL="0" marR="91440" rtl="0" algn="l">
              <a:lnSpc>
                <a:spcPct val="115000"/>
              </a:lnSpc>
              <a:spcBef>
                <a:spcPts val="0"/>
              </a:spcBef>
              <a:spcAft>
                <a:spcPts val="1000"/>
              </a:spcAft>
              <a:buClr>
                <a:srgbClr val="000000"/>
              </a:buClr>
              <a:buSzPts val="2500"/>
              <a:buFont typeface="Arial"/>
              <a:buNone/>
            </a:pPr>
            <a:r>
              <a:rPr b="1" i="0" lang="en" sz="2500" u="none" cap="none" strike="noStrike">
                <a:solidFill>
                  <a:schemeClr val="dk1"/>
                </a:solidFill>
                <a:latin typeface="Nunito"/>
                <a:ea typeface="Nunito"/>
                <a:cs typeface="Nunito"/>
                <a:sym typeface="Nunito"/>
              </a:rPr>
              <a:t>Using LLMs can require a little or a lot of infrastructure. </a:t>
            </a:r>
            <a:endParaRPr b="0" i="0" sz="1400" u="none" cap="none" strike="noStrike">
              <a:solidFill>
                <a:srgbClr val="000000"/>
              </a:solidFill>
              <a:latin typeface="Arial"/>
              <a:ea typeface="Arial"/>
              <a:cs typeface="Arial"/>
              <a:sym typeface="Arial"/>
            </a:endParaRPr>
          </a:p>
        </p:txBody>
      </p:sp>
      <p:pic>
        <p:nvPicPr>
          <p:cNvPr id="1686" name="Google Shape;1686;p22"/>
          <p:cNvPicPr preferRelativeResize="0"/>
          <p:nvPr/>
        </p:nvPicPr>
        <p:blipFill rotWithShape="1">
          <a:blip r:embed="rId3">
            <a:alphaModFix/>
          </a:blip>
          <a:srcRect b="1816" l="0" r="0" t="0"/>
          <a:stretch/>
        </p:blipFill>
        <p:spPr>
          <a:xfrm>
            <a:off x="320050" y="1230250"/>
            <a:ext cx="4400174" cy="3141200"/>
          </a:xfrm>
          <a:prstGeom prst="rect">
            <a:avLst/>
          </a:prstGeom>
          <a:noFill/>
          <a:ln>
            <a:noFill/>
          </a:ln>
          <a:effectLst>
            <a:outerShdw blurRad="57150" rotWithShape="0" algn="bl" dir="5400000" dist="19050">
              <a:srgbClr val="000000">
                <a:alpha val="49803"/>
              </a:srgbClr>
            </a:outerShdw>
          </a:effectLst>
        </p:spPr>
      </p:pic>
      <p:sp>
        <p:nvSpPr>
          <p:cNvPr id="1687" name="Google Shape;1687;p22"/>
          <p:cNvSpPr/>
          <p:nvPr/>
        </p:nvSpPr>
        <p:spPr>
          <a:xfrm>
            <a:off x="6852250" y="177913"/>
            <a:ext cx="834600" cy="1180200"/>
          </a:xfrm>
          <a:prstGeom prst="rect">
            <a:avLst/>
          </a:prstGeom>
          <a:solidFill>
            <a:srgbClr val="EFEFE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688" name="Google Shape;1688;p22"/>
          <p:cNvSpPr/>
          <p:nvPr/>
        </p:nvSpPr>
        <p:spPr>
          <a:xfrm>
            <a:off x="6017650" y="155375"/>
            <a:ext cx="834600" cy="1180200"/>
          </a:xfrm>
          <a:prstGeom prst="rect">
            <a:avLst/>
          </a:prstGeom>
          <a:solidFill>
            <a:srgbClr val="EFEFE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689" name="Google Shape;1689;p22"/>
          <p:cNvSpPr/>
          <p:nvPr/>
        </p:nvSpPr>
        <p:spPr>
          <a:xfrm>
            <a:off x="5943942"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690" name="Google Shape;1690;p22"/>
          <p:cNvSpPr/>
          <p:nvPr/>
        </p:nvSpPr>
        <p:spPr>
          <a:xfrm>
            <a:off x="6901199"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691" name="Google Shape;1691;p22"/>
          <p:cNvSpPr/>
          <p:nvPr/>
        </p:nvSpPr>
        <p:spPr>
          <a:xfrm>
            <a:off x="7864304" y="222050"/>
            <a:ext cx="822600" cy="1008300"/>
          </a:xfrm>
          <a:prstGeom prst="rect">
            <a:avLst/>
          </a:prstGeom>
          <a:solidFill>
            <a:srgbClr val="E41F2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692" name="Google Shape;1692;p22"/>
          <p:cNvSpPr txBox="1"/>
          <p:nvPr/>
        </p:nvSpPr>
        <p:spPr>
          <a:xfrm>
            <a:off x="7864304"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Infrastructure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&amp; Talent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1000"/>
              </a:spcBef>
              <a:spcAft>
                <a:spcPts val="1000"/>
              </a:spcAft>
              <a:buClr>
                <a:srgbClr val="000000"/>
              </a:buClr>
              <a:buSzPts val="1400"/>
              <a:buFont typeface="Arial"/>
              <a:buNone/>
            </a:pPr>
            <a:r>
              <a:t/>
            </a:r>
            <a:endParaRPr b="0" i="0" sz="700" u="none" cap="none" strike="noStrike">
              <a:solidFill>
                <a:srgbClr val="FFFFFF"/>
              </a:solidFill>
              <a:latin typeface="Nunito Sans ExtraBold"/>
              <a:ea typeface="Nunito Sans ExtraBold"/>
              <a:cs typeface="Nunito Sans ExtraBold"/>
              <a:sym typeface="Nunito Sans ExtraBold"/>
            </a:endParaRPr>
          </a:p>
        </p:txBody>
      </p:sp>
      <p:sp>
        <p:nvSpPr>
          <p:cNvPr id="1693" name="Google Shape;1693;p22"/>
          <p:cNvSpPr txBox="1"/>
          <p:nvPr/>
        </p:nvSpPr>
        <p:spPr>
          <a:xfrm>
            <a:off x="6904123"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Emerging AI Ecosystem</a:t>
            </a:r>
            <a:endParaRPr b="0" i="0" sz="700" u="none" cap="none" strike="noStrike">
              <a:solidFill>
                <a:srgbClr val="FFFFFF"/>
              </a:solidFill>
              <a:latin typeface="Nunito Sans ExtraBold"/>
              <a:ea typeface="Nunito Sans ExtraBold"/>
              <a:cs typeface="Nunito Sans ExtraBold"/>
              <a:sym typeface="Nunito Sans ExtraBold"/>
            </a:endParaRPr>
          </a:p>
        </p:txBody>
      </p:sp>
      <p:sp>
        <p:nvSpPr>
          <p:cNvPr id="1694" name="Google Shape;1694;p22"/>
          <p:cNvSpPr txBox="1"/>
          <p:nvPr/>
        </p:nvSpPr>
        <p:spPr>
          <a:xfrm>
            <a:off x="5943942" y="799853"/>
            <a:ext cx="8235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Foundation </a:t>
            </a:r>
            <a:br>
              <a:rPr b="0" i="0" lang="en" sz="700" u="none" cap="none" strike="noStrike">
                <a:solidFill>
                  <a:srgbClr val="FFFFFF"/>
                </a:solidFill>
                <a:latin typeface="Nunito Sans ExtraBold"/>
                <a:ea typeface="Nunito Sans ExtraBold"/>
                <a:cs typeface="Nunito Sans ExtraBold"/>
                <a:sym typeface="Nunito Sans ExtraBold"/>
              </a:rPr>
            </a:br>
            <a:r>
              <a:rPr b="0" i="0" lang="en" sz="700" u="none" cap="none" strike="noStrike">
                <a:solidFill>
                  <a:srgbClr val="FFFFFF"/>
                </a:solidFill>
                <a:latin typeface="Nunito Sans ExtraBold"/>
                <a:ea typeface="Nunito Sans ExtraBold"/>
                <a:cs typeface="Nunito Sans ExtraBold"/>
                <a:sym typeface="Nunito Sans ExtraBold"/>
              </a:rPr>
              <a:t>Models</a:t>
            </a:r>
            <a:endParaRPr b="0" i="0" sz="700" u="none" cap="none" strike="noStrike">
              <a:solidFill>
                <a:srgbClr val="FFFFFF"/>
              </a:solidFill>
              <a:latin typeface="Nunito Sans ExtraBold"/>
              <a:ea typeface="Nunito Sans ExtraBold"/>
              <a:cs typeface="Nunito Sans ExtraBold"/>
              <a:sym typeface="Nunito Sans ExtraBold"/>
            </a:endParaRPr>
          </a:p>
        </p:txBody>
      </p:sp>
      <p:pic>
        <p:nvPicPr>
          <p:cNvPr id="1695" name="Google Shape;1695;p22"/>
          <p:cNvPicPr preferRelativeResize="0"/>
          <p:nvPr/>
        </p:nvPicPr>
        <p:blipFill rotWithShape="1">
          <a:blip r:embed="rId4">
            <a:alphaModFix/>
          </a:blip>
          <a:srcRect b="0" l="0" r="0" t="0"/>
          <a:stretch/>
        </p:blipFill>
        <p:spPr>
          <a:xfrm>
            <a:off x="6183832" y="459191"/>
            <a:ext cx="342717" cy="341712"/>
          </a:xfrm>
          <a:prstGeom prst="rect">
            <a:avLst/>
          </a:prstGeom>
          <a:noFill/>
          <a:ln>
            <a:noFill/>
          </a:ln>
        </p:spPr>
      </p:pic>
      <p:pic>
        <p:nvPicPr>
          <p:cNvPr id="1696" name="Google Shape;1696;p22"/>
          <p:cNvPicPr preferRelativeResize="0"/>
          <p:nvPr/>
        </p:nvPicPr>
        <p:blipFill rotWithShape="1">
          <a:blip r:embed="rId5">
            <a:alphaModFix/>
          </a:blip>
          <a:srcRect b="0" l="0" r="0" t="0"/>
          <a:stretch/>
        </p:blipFill>
        <p:spPr>
          <a:xfrm>
            <a:off x="8104195" y="459191"/>
            <a:ext cx="342717" cy="341712"/>
          </a:xfrm>
          <a:prstGeom prst="rect">
            <a:avLst/>
          </a:prstGeom>
          <a:noFill/>
          <a:ln>
            <a:noFill/>
          </a:ln>
        </p:spPr>
      </p:pic>
      <p:pic>
        <p:nvPicPr>
          <p:cNvPr id="1697" name="Google Shape;1697;p22"/>
          <p:cNvPicPr preferRelativeResize="0"/>
          <p:nvPr/>
        </p:nvPicPr>
        <p:blipFill rotWithShape="1">
          <a:blip r:embed="rId6">
            <a:alphaModFix/>
          </a:blip>
          <a:srcRect b="0" l="0" r="0" t="0"/>
          <a:stretch/>
        </p:blipFill>
        <p:spPr>
          <a:xfrm>
            <a:off x="7134278" y="459191"/>
            <a:ext cx="342717" cy="341712"/>
          </a:xfrm>
          <a:prstGeom prst="rect">
            <a:avLst/>
          </a:prstGeom>
          <a:noFill/>
          <a:ln>
            <a:noFill/>
          </a:ln>
        </p:spPr>
      </p:pic>
      <p:sp>
        <p:nvSpPr>
          <p:cNvPr id="1698" name="Google Shape;1698;p2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2" name="Shape 1702"/>
        <p:cNvGrpSpPr/>
        <p:nvPr/>
      </p:nvGrpSpPr>
      <p:grpSpPr>
        <a:xfrm>
          <a:off x="0" y="0"/>
          <a:ext cx="0" cy="0"/>
          <a:chOff x="0" y="0"/>
          <a:chExt cx="0" cy="0"/>
        </a:xfrm>
      </p:grpSpPr>
      <p:sp>
        <p:nvSpPr>
          <p:cNvPr id="1703" name="Google Shape;1703;p23"/>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Data: Critical To Customization</a:t>
            </a:r>
            <a:endParaRPr/>
          </a:p>
        </p:txBody>
      </p:sp>
      <p:sp>
        <p:nvSpPr>
          <p:cNvPr id="1704" name="Google Shape;1704;p23"/>
          <p:cNvSpPr txBox="1"/>
          <p:nvPr>
            <p:ph idx="4294967295" type="body"/>
          </p:nvPr>
        </p:nvSpPr>
        <p:spPr>
          <a:xfrm>
            <a:off x="534500" y="1596950"/>
            <a:ext cx="4106400" cy="1490700"/>
          </a:xfrm>
          <a:prstGeom prst="rect">
            <a:avLst/>
          </a:prstGeom>
          <a:solidFill>
            <a:schemeClr val="dk2"/>
          </a:solidFill>
          <a:ln>
            <a:noFill/>
          </a:ln>
        </p:spPr>
        <p:txBody>
          <a:bodyPr anchorCtr="0" anchor="ctr" bIns="91425" lIns="91425" spcFirstLastPara="1" rIns="91425" wrap="square" tIns="91425">
            <a:spAutoFit/>
          </a:bodyPr>
          <a:lstStyle/>
          <a:p>
            <a:pPr indent="0" lvl="0" marL="91440" marR="91440" rtl="0" algn="l">
              <a:lnSpc>
                <a:spcPct val="115000"/>
              </a:lnSpc>
              <a:spcBef>
                <a:spcPts val="0"/>
              </a:spcBef>
              <a:spcAft>
                <a:spcPts val="1000"/>
              </a:spcAft>
              <a:buSzPts val="800"/>
              <a:buNone/>
            </a:pPr>
            <a:r>
              <a:rPr b="1" lang="en" sz="2500">
                <a:solidFill>
                  <a:schemeClr val="lt1"/>
                </a:solidFill>
              </a:rPr>
              <a:t>Training:</a:t>
            </a:r>
            <a:r>
              <a:rPr lang="en" sz="2500">
                <a:solidFill>
                  <a:schemeClr val="lt1"/>
                </a:solidFill>
              </a:rPr>
              <a:t> </a:t>
            </a:r>
            <a:r>
              <a:rPr lang="en" sz="1700">
                <a:solidFill>
                  <a:schemeClr val="lt1"/>
                </a:solidFill>
              </a:rPr>
              <a:t>The process of teaching a machine learning model to recognize patterns in data by adjusting its parameters based on a given dataset.</a:t>
            </a:r>
            <a:endParaRPr sz="1700">
              <a:solidFill>
                <a:schemeClr val="lt1"/>
              </a:solidFill>
            </a:endParaRPr>
          </a:p>
        </p:txBody>
      </p:sp>
      <p:sp>
        <p:nvSpPr>
          <p:cNvPr id="1705" name="Google Shape;1705;p23"/>
          <p:cNvSpPr txBox="1"/>
          <p:nvPr>
            <p:ph idx="4294967295" type="body"/>
          </p:nvPr>
        </p:nvSpPr>
        <p:spPr>
          <a:xfrm>
            <a:off x="4817950" y="1596950"/>
            <a:ext cx="4106400" cy="1490700"/>
          </a:xfrm>
          <a:prstGeom prst="rect">
            <a:avLst/>
          </a:prstGeom>
          <a:solidFill>
            <a:schemeClr val="dk2"/>
          </a:solidFill>
          <a:ln>
            <a:noFill/>
          </a:ln>
        </p:spPr>
        <p:txBody>
          <a:bodyPr anchorCtr="0" anchor="ctr" bIns="91425" lIns="91425" spcFirstLastPara="1" rIns="91425" wrap="square" tIns="91425">
            <a:spAutoFit/>
          </a:bodyPr>
          <a:lstStyle/>
          <a:p>
            <a:pPr indent="0" lvl="0" marL="91440" marR="91440" rtl="0" algn="l">
              <a:lnSpc>
                <a:spcPct val="115000"/>
              </a:lnSpc>
              <a:spcBef>
                <a:spcPts val="0"/>
              </a:spcBef>
              <a:spcAft>
                <a:spcPts val="1000"/>
              </a:spcAft>
              <a:buSzPts val="800"/>
              <a:buNone/>
            </a:pPr>
            <a:r>
              <a:rPr b="1" lang="en" sz="2500">
                <a:solidFill>
                  <a:schemeClr val="lt1"/>
                </a:solidFill>
              </a:rPr>
              <a:t>Fine-Tuning:</a:t>
            </a:r>
            <a:r>
              <a:rPr lang="en" sz="2500">
                <a:solidFill>
                  <a:schemeClr val="lt1"/>
                </a:solidFill>
              </a:rPr>
              <a:t> </a:t>
            </a:r>
            <a:r>
              <a:rPr lang="en" sz="1700">
                <a:solidFill>
                  <a:schemeClr val="lt1"/>
                </a:solidFill>
              </a:rPr>
              <a:t>Adjusting a pre-trained model on a new, often smaller, dataset to specialize it for a specific task. </a:t>
            </a:r>
            <a:endParaRPr sz="1700">
              <a:solidFill>
                <a:schemeClr val="lt1"/>
              </a:solidFill>
            </a:endParaRPr>
          </a:p>
        </p:txBody>
      </p:sp>
      <p:sp>
        <p:nvSpPr>
          <p:cNvPr id="1706" name="Google Shape;1706;p23"/>
          <p:cNvSpPr/>
          <p:nvPr/>
        </p:nvSpPr>
        <p:spPr>
          <a:xfrm>
            <a:off x="6852250" y="177913"/>
            <a:ext cx="834600" cy="1180200"/>
          </a:xfrm>
          <a:prstGeom prst="rect">
            <a:avLst/>
          </a:prstGeom>
          <a:solidFill>
            <a:srgbClr val="EFEFE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707" name="Google Shape;1707;p23"/>
          <p:cNvSpPr/>
          <p:nvPr/>
        </p:nvSpPr>
        <p:spPr>
          <a:xfrm>
            <a:off x="6017650" y="155375"/>
            <a:ext cx="834600" cy="1180200"/>
          </a:xfrm>
          <a:prstGeom prst="rect">
            <a:avLst/>
          </a:prstGeom>
          <a:solidFill>
            <a:srgbClr val="EFEFE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708" name="Google Shape;1708;p23"/>
          <p:cNvSpPr/>
          <p:nvPr/>
        </p:nvSpPr>
        <p:spPr>
          <a:xfrm>
            <a:off x="5943942"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709" name="Google Shape;1709;p23"/>
          <p:cNvSpPr/>
          <p:nvPr/>
        </p:nvSpPr>
        <p:spPr>
          <a:xfrm>
            <a:off x="6901199"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710" name="Google Shape;1710;p23"/>
          <p:cNvSpPr/>
          <p:nvPr/>
        </p:nvSpPr>
        <p:spPr>
          <a:xfrm>
            <a:off x="7864304" y="222050"/>
            <a:ext cx="822600" cy="1008300"/>
          </a:xfrm>
          <a:prstGeom prst="rect">
            <a:avLst/>
          </a:prstGeom>
          <a:solidFill>
            <a:srgbClr val="E41F2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711" name="Google Shape;1711;p23"/>
          <p:cNvSpPr txBox="1"/>
          <p:nvPr/>
        </p:nvSpPr>
        <p:spPr>
          <a:xfrm>
            <a:off x="7864304"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Infrastructure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&amp; Talent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1000"/>
              </a:spcBef>
              <a:spcAft>
                <a:spcPts val="1000"/>
              </a:spcAft>
              <a:buClr>
                <a:srgbClr val="000000"/>
              </a:buClr>
              <a:buSzPts val="1400"/>
              <a:buFont typeface="Arial"/>
              <a:buNone/>
            </a:pPr>
            <a:r>
              <a:t/>
            </a:r>
            <a:endParaRPr b="0" i="0" sz="700" u="none" cap="none" strike="noStrike">
              <a:solidFill>
                <a:srgbClr val="FFFFFF"/>
              </a:solidFill>
              <a:latin typeface="Nunito Sans ExtraBold"/>
              <a:ea typeface="Nunito Sans ExtraBold"/>
              <a:cs typeface="Nunito Sans ExtraBold"/>
              <a:sym typeface="Nunito Sans ExtraBold"/>
            </a:endParaRPr>
          </a:p>
        </p:txBody>
      </p:sp>
      <p:sp>
        <p:nvSpPr>
          <p:cNvPr id="1712" name="Google Shape;1712;p23"/>
          <p:cNvSpPr txBox="1"/>
          <p:nvPr/>
        </p:nvSpPr>
        <p:spPr>
          <a:xfrm>
            <a:off x="6904123"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Emerging AI Ecosystem</a:t>
            </a:r>
            <a:endParaRPr b="0" i="0" sz="700" u="none" cap="none" strike="noStrike">
              <a:solidFill>
                <a:srgbClr val="FFFFFF"/>
              </a:solidFill>
              <a:latin typeface="Nunito Sans ExtraBold"/>
              <a:ea typeface="Nunito Sans ExtraBold"/>
              <a:cs typeface="Nunito Sans ExtraBold"/>
              <a:sym typeface="Nunito Sans ExtraBold"/>
            </a:endParaRPr>
          </a:p>
        </p:txBody>
      </p:sp>
      <p:sp>
        <p:nvSpPr>
          <p:cNvPr id="1713" name="Google Shape;1713;p23"/>
          <p:cNvSpPr txBox="1"/>
          <p:nvPr/>
        </p:nvSpPr>
        <p:spPr>
          <a:xfrm>
            <a:off x="5943942" y="799853"/>
            <a:ext cx="8235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Foundation </a:t>
            </a:r>
            <a:br>
              <a:rPr b="0" i="0" lang="en" sz="700" u="none" cap="none" strike="noStrike">
                <a:solidFill>
                  <a:srgbClr val="FFFFFF"/>
                </a:solidFill>
                <a:latin typeface="Nunito Sans ExtraBold"/>
                <a:ea typeface="Nunito Sans ExtraBold"/>
                <a:cs typeface="Nunito Sans ExtraBold"/>
                <a:sym typeface="Nunito Sans ExtraBold"/>
              </a:rPr>
            </a:br>
            <a:r>
              <a:rPr b="0" i="0" lang="en" sz="700" u="none" cap="none" strike="noStrike">
                <a:solidFill>
                  <a:srgbClr val="FFFFFF"/>
                </a:solidFill>
                <a:latin typeface="Nunito Sans ExtraBold"/>
                <a:ea typeface="Nunito Sans ExtraBold"/>
                <a:cs typeface="Nunito Sans ExtraBold"/>
                <a:sym typeface="Nunito Sans ExtraBold"/>
              </a:rPr>
              <a:t>Models</a:t>
            </a:r>
            <a:endParaRPr b="0" i="0" sz="700" u="none" cap="none" strike="noStrike">
              <a:solidFill>
                <a:srgbClr val="FFFFFF"/>
              </a:solidFill>
              <a:latin typeface="Nunito Sans ExtraBold"/>
              <a:ea typeface="Nunito Sans ExtraBold"/>
              <a:cs typeface="Nunito Sans ExtraBold"/>
              <a:sym typeface="Nunito Sans ExtraBold"/>
            </a:endParaRPr>
          </a:p>
        </p:txBody>
      </p:sp>
      <p:pic>
        <p:nvPicPr>
          <p:cNvPr id="1714" name="Google Shape;1714;p23"/>
          <p:cNvPicPr preferRelativeResize="0"/>
          <p:nvPr/>
        </p:nvPicPr>
        <p:blipFill rotWithShape="1">
          <a:blip r:embed="rId4">
            <a:alphaModFix/>
          </a:blip>
          <a:srcRect b="0" l="0" r="0" t="0"/>
          <a:stretch/>
        </p:blipFill>
        <p:spPr>
          <a:xfrm>
            <a:off x="6183832" y="459191"/>
            <a:ext cx="342717" cy="341712"/>
          </a:xfrm>
          <a:prstGeom prst="rect">
            <a:avLst/>
          </a:prstGeom>
          <a:noFill/>
          <a:ln>
            <a:noFill/>
          </a:ln>
        </p:spPr>
      </p:pic>
      <p:pic>
        <p:nvPicPr>
          <p:cNvPr id="1715" name="Google Shape;1715;p23"/>
          <p:cNvPicPr preferRelativeResize="0"/>
          <p:nvPr/>
        </p:nvPicPr>
        <p:blipFill rotWithShape="1">
          <a:blip r:embed="rId5">
            <a:alphaModFix/>
          </a:blip>
          <a:srcRect b="0" l="0" r="0" t="0"/>
          <a:stretch/>
        </p:blipFill>
        <p:spPr>
          <a:xfrm>
            <a:off x="8104195" y="459191"/>
            <a:ext cx="342717" cy="341712"/>
          </a:xfrm>
          <a:prstGeom prst="rect">
            <a:avLst/>
          </a:prstGeom>
          <a:noFill/>
          <a:ln>
            <a:noFill/>
          </a:ln>
        </p:spPr>
      </p:pic>
      <p:pic>
        <p:nvPicPr>
          <p:cNvPr id="1716" name="Google Shape;1716;p23"/>
          <p:cNvPicPr preferRelativeResize="0"/>
          <p:nvPr/>
        </p:nvPicPr>
        <p:blipFill rotWithShape="1">
          <a:blip r:embed="rId6">
            <a:alphaModFix/>
          </a:blip>
          <a:srcRect b="0" l="0" r="0" t="0"/>
          <a:stretch/>
        </p:blipFill>
        <p:spPr>
          <a:xfrm>
            <a:off x="7134278" y="459191"/>
            <a:ext cx="342717" cy="341712"/>
          </a:xfrm>
          <a:prstGeom prst="rect">
            <a:avLst/>
          </a:prstGeom>
          <a:noFill/>
          <a:ln>
            <a:noFill/>
          </a:ln>
        </p:spPr>
      </p:pic>
      <p:sp>
        <p:nvSpPr>
          <p:cNvPr id="1717" name="Google Shape;1717;p23"/>
          <p:cNvSpPr txBox="1"/>
          <p:nvPr>
            <p:ph idx="4294967295" type="body"/>
          </p:nvPr>
        </p:nvSpPr>
        <p:spPr>
          <a:xfrm>
            <a:off x="1560225" y="3302425"/>
            <a:ext cx="6242700" cy="1490700"/>
          </a:xfrm>
          <a:prstGeom prst="rect">
            <a:avLst/>
          </a:prstGeom>
          <a:solidFill>
            <a:schemeClr val="dk2"/>
          </a:solidFill>
          <a:ln>
            <a:noFill/>
          </a:ln>
        </p:spPr>
        <p:txBody>
          <a:bodyPr anchorCtr="0" anchor="ctr" bIns="91425" lIns="91425" spcFirstLastPara="1" rIns="91425" wrap="square" tIns="91425">
            <a:spAutoFit/>
          </a:bodyPr>
          <a:lstStyle/>
          <a:p>
            <a:pPr indent="0" lvl="0" marL="91440" marR="91440" rtl="0" algn="l">
              <a:lnSpc>
                <a:spcPct val="115000"/>
              </a:lnSpc>
              <a:spcBef>
                <a:spcPts val="0"/>
              </a:spcBef>
              <a:spcAft>
                <a:spcPts val="1000"/>
              </a:spcAft>
              <a:buSzPts val="800"/>
              <a:buNone/>
            </a:pPr>
            <a:r>
              <a:rPr b="1" lang="en" sz="2500">
                <a:solidFill>
                  <a:schemeClr val="lt1"/>
                </a:solidFill>
              </a:rPr>
              <a:t>RAG:</a:t>
            </a:r>
            <a:r>
              <a:rPr lang="en" sz="2500">
                <a:solidFill>
                  <a:schemeClr val="lt1"/>
                </a:solidFill>
              </a:rPr>
              <a:t> </a:t>
            </a:r>
            <a:r>
              <a:rPr lang="en" sz="1700">
                <a:solidFill>
                  <a:schemeClr val="lt1"/>
                </a:solidFill>
              </a:rPr>
              <a:t>Retrieval Augmented Generation combines information retrieval from a large corpus with a generative model to produce more accurate and contextually relevant responses.</a:t>
            </a:r>
            <a:endParaRPr sz="1700">
              <a:solidFill>
                <a:schemeClr val="lt1"/>
              </a:solidFill>
            </a:endParaRPr>
          </a:p>
        </p:txBody>
      </p:sp>
      <p:sp>
        <p:nvSpPr>
          <p:cNvPr id="1718" name="Google Shape;1718;p2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24"/>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Changing Talent Requirements</a:t>
            </a:r>
            <a:endParaRPr/>
          </a:p>
        </p:txBody>
      </p:sp>
      <p:sp>
        <p:nvSpPr>
          <p:cNvPr id="1724" name="Google Shape;1724;p24"/>
          <p:cNvSpPr txBox="1"/>
          <p:nvPr>
            <p:ph idx="4294967295" type="body"/>
          </p:nvPr>
        </p:nvSpPr>
        <p:spPr>
          <a:xfrm>
            <a:off x="534500" y="1825550"/>
            <a:ext cx="4106400" cy="1011900"/>
          </a:xfrm>
          <a:prstGeom prst="rect">
            <a:avLst/>
          </a:prstGeom>
          <a:solidFill>
            <a:schemeClr val="dk2"/>
          </a:solidFill>
          <a:ln>
            <a:noFill/>
          </a:ln>
        </p:spPr>
        <p:txBody>
          <a:bodyPr anchorCtr="0" anchor="ctr" bIns="91425" lIns="91425" spcFirstLastPara="1" rIns="91425" wrap="square" tIns="91425">
            <a:spAutoFit/>
          </a:bodyPr>
          <a:lstStyle/>
          <a:p>
            <a:pPr indent="0" lvl="0" marL="91440" marR="91440" rtl="0" algn="l">
              <a:lnSpc>
                <a:spcPct val="115000"/>
              </a:lnSpc>
              <a:spcBef>
                <a:spcPts val="0"/>
              </a:spcBef>
              <a:spcAft>
                <a:spcPts val="1000"/>
              </a:spcAft>
              <a:buSzPts val="800"/>
              <a:buNone/>
            </a:pPr>
            <a:r>
              <a:rPr b="1" lang="en" sz="2500">
                <a:solidFill>
                  <a:schemeClr val="lt1"/>
                </a:solidFill>
              </a:rPr>
              <a:t>Data Scientist:</a:t>
            </a:r>
            <a:r>
              <a:rPr lang="en" sz="2500">
                <a:solidFill>
                  <a:schemeClr val="lt1"/>
                </a:solidFill>
              </a:rPr>
              <a:t> R&amp;D to create a new model. </a:t>
            </a:r>
            <a:endParaRPr sz="2500">
              <a:solidFill>
                <a:schemeClr val="lt1"/>
              </a:solidFill>
            </a:endParaRPr>
          </a:p>
        </p:txBody>
      </p:sp>
      <p:sp>
        <p:nvSpPr>
          <p:cNvPr id="1725" name="Google Shape;1725;p24"/>
          <p:cNvSpPr txBox="1"/>
          <p:nvPr>
            <p:ph idx="4294967295" type="body"/>
          </p:nvPr>
        </p:nvSpPr>
        <p:spPr>
          <a:xfrm>
            <a:off x="4817950" y="1825550"/>
            <a:ext cx="4106400" cy="1011900"/>
          </a:xfrm>
          <a:prstGeom prst="rect">
            <a:avLst/>
          </a:prstGeom>
          <a:solidFill>
            <a:schemeClr val="dk2"/>
          </a:solidFill>
          <a:ln>
            <a:noFill/>
          </a:ln>
        </p:spPr>
        <p:txBody>
          <a:bodyPr anchorCtr="0" anchor="ctr" bIns="91425" lIns="91425" spcFirstLastPara="1" rIns="91425" wrap="square" tIns="91425">
            <a:spAutoFit/>
          </a:bodyPr>
          <a:lstStyle/>
          <a:p>
            <a:pPr indent="0" lvl="0" marL="91440" marR="91440" rtl="0" algn="l">
              <a:lnSpc>
                <a:spcPct val="115000"/>
              </a:lnSpc>
              <a:spcBef>
                <a:spcPts val="0"/>
              </a:spcBef>
              <a:spcAft>
                <a:spcPts val="1000"/>
              </a:spcAft>
              <a:buSzPts val="800"/>
              <a:buNone/>
            </a:pPr>
            <a:r>
              <a:rPr b="1" lang="en" sz="2500">
                <a:solidFill>
                  <a:schemeClr val="lt1"/>
                </a:solidFill>
              </a:rPr>
              <a:t>MLEngineer:</a:t>
            </a:r>
            <a:r>
              <a:rPr lang="en" sz="2500">
                <a:solidFill>
                  <a:schemeClr val="lt1"/>
                </a:solidFill>
              </a:rPr>
              <a:t> Enables models to run at scale. </a:t>
            </a:r>
            <a:endParaRPr sz="2500">
              <a:solidFill>
                <a:schemeClr val="lt1"/>
              </a:solidFill>
            </a:endParaRPr>
          </a:p>
        </p:txBody>
      </p:sp>
      <p:sp>
        <p:nvSpPr>
          <p:cNvPr id="1726" name="Google Shape;1726;p24"/>
          <p:cNvSpPr txBox="1"/>
          <p:nvPr/>
        </p:nvSpPr>
        <p:spPr>
          <a:xfrm>
            <a:off x="1868400" y="3465525"/>
            <a:ext cx="5407200" cy="974700"/>
          </a:xfrm>
          <a:prstGeom prst="rect">
            <a:avLst/>
          </a:prstGeom>
          <a:noFill/>
          <a:ln>
            <a:noFill/>
          </a:ln>
        </p:spPr>
        <p:txBody>
          <a:bodyPr anchorCtr="0" anchor="t" bIns="91425" lIns="91425" spcFirstLastPara="1" rIns="91425" wrap="square" tIns="91425">
            <a:spAutoFit/>
          </a:bodyPr>
          <a:lstStyle/>
          <a:p>
            <a:pPr indent="0" lvl="0" marL="0" marR="91440" rtl="0" algn="ctr">
              <a:lnSpc>
                <a:spcPct val="115000"/>
              </a:lnSpc>
              <a:spcBef>
                <a:spcPts val="0"/>
              </a:spcBef>
              <a:spcAft>
                <a:spcPts val="0"/>
              </a:spcAft>
              <a:buClr>
                <a:srgbClr val="000000"/>
              </a:buClr>
              <a:buSzPts val="2000"/>
              <a:buFont typeface="Arial"/>
              <a:buNone/>
            </a:pPr>
            <a:r>
              <a:rPr b="1" i="1" lang="en" sz="2000" u="none" cap="none" strike="noStrike">
                <a:solidFill>
                  <a:srgbClr val="000000"/>
                </a:solidFill>
                <a:latin typeface="Barlow Condensed"/>
                <a:ea typeface="Barlow Condensed"/>
                <a:cs typeface="Barlow Condensed"/>
                <a:sym typeface="Barlow Condensed"/>
              </a:rPr>
              <a:t>“Data Scientist was the sexiest title of the 2010’s. </a:t>
            </a:r>
            <a:endParaRPr b="1" i="1" sz="2000" u="none" cap="none" strike="noStrike">
              <a:solidFill>
                <a:srgbClr val="000000"/>
              </a:solidFill>
              <a:latin typeface="Barlow Condensed"/>
              <a:ea typeface="Barlow Condensed"/>
              <a:cs typeface="Barlow Condensed"/>
              <a:sym typeface="Barlow Condensed"/>
            </a:endParaRPr>
          </a:p>
          <a:p>
            <a:pPr indent="0" lvl="0" marL="0" marR="91440" rtl="0" algn="ctr">
              <a:lnSpc>
                <a:spcPct val="115000"/>
              </a:lnSpc>
              <a:spcBef>
                <a:spcPts val="1000"/>
              </a:spcBef>
              <a:spcAft>
                <a:spcPts val="1000"/>
              </a:spcAft>
              <a:buClr>
                <a:srgbClr val="000000"/>
              </a:buClr>
              <a:buSzPts val="2000"/>
              <a:buFont typeface="Arial"/>
              <a:buNone/>
            </a:pPr>
            <a:r>
              <a:rPr b="1" i="1" lang="en" sz="2000" u="none" cap="none" strike="noStrike">
                <a:solidFill>
                  <a:srgbClr val="000000"/>
                </a:solidFill>
                <a:latin typeface="Barlow Condensed"/>
                <a:ea typeface="Barlow Condensed"/>
                <a:cs typeface="Barlow Condensed"/>
                <a:sym typeface="Barlow Condensed"/>
              </a:rPr>
              <a:t>ML Engineer is the sexiest title of the 2020’s.” </a:t>
            </a:r>
            <a:endParaRPr b="1" i="1" sz="2000" u="none" cap="none" strike="noStrike">
              <a:solidFill>
                <a:srgbClr val="000000"/>
              </a:solidFill>
              <a:latin typeface="Barlow Condensed"/>
              <a:ea typeface="Barlow Condensed"/>
              <a:cs typeface="Barlow Condensed"/>
              <a:sym typeface="Barlow Condensed"/>
            </a:endParaRPr>
          </a:p>
        </p:txBody>
      </p:sp>
      <p:sp>
        <p:nvSpPr>
          <p:cNvPr id="1727" name="Google Shape;1727;p24"/>
          <p:cNvSpPr/>
          <p:nvPr/>
        </p:nvSpPr>
        <p:spPr>
          <a:xfrm>
            <a:off x="6852250" y="177913"/>
            <a:ext cx="834600" cy="1180200"/>
          </a:xfrm>
          <a:prstGeom prst="rect">
            <a:avLst/>
          </a:prstGeom>
          <a:solidFill>
            <a:srgbClr val="EFEFE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728" name="Google Shape;1728;p24"/>
          <p:cNvSpPr/>
          <p:nvPr/>
        </p:nvSpPr>
        <p:spPr>
          <a:xfrm>
            <a:off x="6017650" y="155375"/>
            <a:ext cx="834600" cy="1180200"/>
          </a:xfrm>
          <a:prstGeom prst="rect">
            <a:avLst/>
          </a:prstGeom>
          <a:solidFill>
            <a:srgbClr val="EFEFE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729" name="Google Shape;1729;p24"/>
          <p:cNvSpPr/>
          <p:nvPr/>
        </p:nvSpPr>
        <p:spPr>
          <a:xfrm>
            <a:off x="5943942"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730" name="Google Shape;1730;p24"/>
          <p:cNvSpPr/>
          <p:nvPr/>
        </p:nvSpPr>
        <p:spPr>
          <a:xfrm>
            <a:off x="6901199"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731" name="Google Shape;1731;p24"/>
          <p:cNvSpPr/>
          <p:nvPr/>
        </p:nvSpPr>
        <p:spPr>
          <a:xfrm>
            <a:off x="7864304" y="222050"/>
            <a:ext cx="822600" cy="1008300"/>
          </a:xfrm>
          <a:prstGeom prst="rect">
            <a:avLst/>
          </a:prstGeom>
          <a:solidFill>
            <a:srgbClr val="E41F2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732" name="Google Shape;1732;p24"/>
          <p:cNvSpPr txBox="1"/>
          <p:nvPr/>
        </p:nvSpPr>
        <p:spPr>
          <a:xfrm>
            <a:off x="7864304"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Infrastructure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&amp; Talent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t/>
            </a:r>
            <a:endParaRPr b="0"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1000"/>
              </a:spcBef>
              <a:spcAft>
                <a:spcPts val="1000"/>
              </a:spcAft>
              <a:buClr>
                <a:srgbClr val="000000"/>
              </a:buClr>
              <a:buSzPts val="1400"/>
              <a:buFont typeface="Arial"/>
              <a:buNone/>
            </a:pPr>
            <a:r>
              <a:t/>
            </a:r>
            <a:endParaRPr b="0" i="0" sz="700" u="none" cap="none" strike="noStrike">
              <a:solidFill>
                <a:srgbClr val="FFFFFF"/>
              </a:solidFill>
              <a:latin typeface="Nunito Sans ExtraBold"/>
              <a:ea typeface="Nunito Sans ExtraBold"/>
              <a:cs typeface="Nunito Sans ExtraBold"/>
              <a:sym typeface="Nunito Sans ExtraBold"/>
            </a:endParaRPr>
          </a:p>
        </p:txBody>
      </p:sp>
      <p:sp>
        <p:nvSpPr>
          <p:cNvPr id="1733" name="Google Shape;1733;p24"/>
          <p:cNvSpPr txBox="1"/>
          <p:nvPr/>
        </p:nvSpPr>
        <p:spPr>
          <a:xfrm>
            <a:off x="6904123"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Emerging AI Ecosystem</a:t>
            </a:r>
            <a:endParaRPr b="0" i="0" sz="700" u="none" cap="none" strike="noStrike">
              <a:solidFill>
                <a:srgbClr val="FFFFFF"/>
              </a:solidFill>
              <a:latin typeface="Nunito Sans ExtraBold"/>
              <a:ea typeface="Nunito Sans ExtraBold"/>
              <a:cs typeface="Nunito Sans ExtraBold"/>
              <a:sym typeface="Nunito Sans ExtraBold"/>
            </a:endParaRPr>
          </a:p>
        </p:txBody>
      </p:sp>
      <p:sp>
        <p:nvSpPr>
          <p:cNvPr id="1734" name="Google Shape;1734;p24"/>
          <p:cNvSpPr txBox="1"/>
          <p:nvPr/>
        </p:nvSpPr>
        <p:spPr>
          <a:xfrm>
            <a:off x="5943942" y="799853"/>
            <a:ext cx="8235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b="0" i="0" lang="en" sz="700" u="none" cap="none" strike="noStrike">
                <a:solidFill>
                  <a:srgbClr val="FFFFFF"/>
                </a:solidFill>
                <a:latin typeface="Nunito Sans ExtraBold"/>
                <a:ea typeface="Nunito Sans ExtraBold"/>
                <a:cs typeface="Nunito Sans ExtraBold"/>
                <a:sym typeface="Nunito Sans ExtraBold"/>
              </a:rPr>
              <a:t>Foundation </a:t>
            </a:r>
            <a:br>
              <a:rPr b="0" i="0" lang="en" sz="700" u="none" cap="none" strike="noStrike">
                <a:solidFill>
                  <a:srgbClr val="FFFFFF"/>
                </a:solidFill>
                <a:latin typeface="Nunito Sans ExtraBold"/>
                <a:ea typeface="Nunito Sans ExtraBold"/>
                <a:cs typeface="Nunito Sans ExtraBold"/>
                <a:sym typeface="Nunito Sans ExtraBold"/>
              </a:rPr>
            </a:br>
            <a:r>
              <a:rPr b="0" i="0" lang="en" sz="700" u="none" cap="none" strike="noStrike">
                <a:solidFill>
                  <a:srgbClr val="FFFFFF"/>
                </a:solidFill>
                <a:latin typeface="Nunito Sans ExtraBold"/>
                <a:ea typeface="Nunito Sans ExtraBold"/>
                <a:cs typeface="Nunito Sans ExtraBold"/>
                <a:sym typeface="Nunito Sans ExtraBold"/>
              </a:rPr>
              <a:t>Models</a:t>
            </a:r>
            <a:endParaRPr b="0" i="0" sz="700" u="none" cap="none" strike="noStrike">
              <a:solidFill>
                <a:srgbClr val="FFFFFF"/>
              </a:solidFill>
              <a:latin typeface="Nunito Sans ExtraBold"/>
              <a:ea typeface="Nunito Sans ExtraBold"/>
              <a:cs typeface="Nunito Sans ExtraBold"/>
              <a:sym typeface="Nunito Sans ExtraBold"/>
            </a:endParaRPr>
          </a:p>
        </p:txBody>
      </p:sp>
      <p:pic>
        <p:nvPicPr>
          <p:cNvPr id="1735" name="Google Shape;1735;p24"/>
          <p:cNvPicPr preferRelativeResize="0"/>
          <p:nvPr/>
        </p:nvPicPr>
        <p:blipFill rotWithShape="1">
          <a:blip r:embed="rId4">
            <a:alphaModFix/>
          </a:blip>
          <a:srcRect b="0" l="0" r="0" t="0"/>
          <a:stretch/>
        </p:blipFill>
        <p:spPr>
          <a:xfrm>
            <a:off x="6183832" y="459191"/>
            <a:ext cx="342717" cy="341712"/>
          </a:xfrm>
          <a:prstGeom prst="rect">
            <a:avLst/>
          </a:prstGeom>
          <a:noFill/>
          <a:ln>
            <a:noFill/>
          </a:ln>
        </p:spPr>
      </p:pic>
      <p:pic>
        <p:nvPicPr>
          <p:cNvPr id="1736" name="Google Shape;1736;p24"/>
          <p:cNvPicPr preferRelativeResize="0"/>
          <p:nvPr/>
        </p:nvPicPr>
        <p:blipFill rotWithShape="1">
          <a:blip r:embed="rId5">
            <a:alphaModFix/>
          </a:blip>
          <a:srcRect b="0" l="0" r="0" t="0"/>
          <a:stretch/>
        </p:blipFill>
        <p:spPr>
          <a:xfrm>
            <a:off x="8104195" y="459191"/>
            <a:ext cx="342717" cy="341712"/>
          </a:xfrm>
          <a:prstGeom prst="rect">
            <a:avLst/>
          </a:prstGeom>
          <a:noFill/>
          <a:ln>
            <a:noFill/>
          </a:ln>
        </p:spPr>
      </p:pic>
      <p:pic>
        <p:nvPicPr>
          <p:cNvPr id="1737" name="Google Shape;1737;p24"/>
          <p:cNvPicPr preferRelativeResize="0"/>
          <p:nvPr/>
        </p:nvPicPr>
        <p:blipFill rotWithShape="1">
          <a:blip r:embed="rId6">
            <a:alphaModFix/>
          </a:blip>
          <a:srcRect b="0" l="0" r="0" t="0"/>
          <a:stretch/>
        </p:blipFill>
        <p:spPr>
          <a:xfrm>
            <a:off x="7134278" y="459191"/>
            <a:ext cx="342717" cy="341712"/>
          </a:xfrm>
          <a:prstGeom prst="rect">
            <a:avLst/>
          </a:prstGeom>
          <a:noFill/>
          <a:ln>
            <a:noFill/>
          </a:ln>
        </p:spPr>
      </p:pic>
      <p:sp>
        <p:nvSpPr>
          <p:cNvPr id="1738" name="Google Shape;1738;p2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25"/>
          <p:cNvSpPr txBox="1"/>
          <p:nvPr>
            <p:ph type="ctrTitle"/>
          </p:nvPr>
        </p:nvSpPr>
        <p:spPr>
          <a:xfrm>
            <a:off x="1287780" y="2593140"/>
            <a:ext cx="5486400" cy="914400"/>
          </a:xfrm>
          <a:prstGeom prst="rect">
            <a:avLst/>
          </a:prstGeom>
          <a:noFill/>
          <a:ln>
            <a:noFill/>
          </a:ln>
        </p:spPr>
        <p:txBody>
          <a:bodyPr anchorCtr="0" anchor="b" bIns="0" lIns="0" spcFirstLastPara="1" rIns="0" wrap="square" tIns="0">
            <a:noAutofit/>
          </a:bodyPr>
          <a:lstStyle/>
          <a:p>
            <a:pPr indent="0" lvl="0" marL="0" rtl="0" algn="l">
              <a:lnSpc>
                <a:spcPct val="60000"/>
              </a:lnSpc>
              <a:spcBef>
                <a:spcPts val="0"/>
              </a:spcBef>
              <a:spcAft>
                <a:spcPts val="0"/>
              </a:spcAft>
              <a:buSzPts val="10000"/>
              <a:buNone/>
            </a:pPr>
            <a:r>
              <a:rPr lang="en" sz="6000"/>
              <a:t>AI for Leaders</a:t>
            </a:r>
            <a:endParaRPr sz="6000"/>
          </a:p>
        </p:txBody>
      </p:sp>
      <p:sp>
        <p:nvSpPr>
          <p:cNvPr id="1744" name="Google Shape;1744;p25"/>
          <p:cNvSpPr txBox="1"/>
          <p:nvPr>
            <p:ph idx="2" type="ctrTitle"/>
          </p:nvPr>
        </p:nvSpPr>
        <p:spPr>
          <a:xfrm>
            <a:off x="1287775" y="3507550"/>
            <a:ext cx="6174600" cy="1143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000"/>
              <a:buNone/>
            </a:pPr>
            <a:r>
              <a:rPr lang="en">
                <a:solidFill>
                  <a:schemeClr val="dk1"/>
                </a:solidFill>
              </a:rPr>
              <a:t>Ethical and Legal Considerations in AI</a:t>
            </a:r>
            <a:endParaRPr>
              <a:solidFill>
                <a:schemeClr val="dk1"/>
              </a:solidFill>
            </a:endParaRPr>
          </a:p>
        </p:txBody>
      </p:sp>
      <p:sp>
        <p:nvSpPr>
          <p:cNvPr id="1745" name="Google Shape;1745;p25"/>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9" name="Shape 1749"/>
        <p:cNvGrpSpPr/>
        <p:nvPr/>
      </p:nvGrpSpPr>
      <p:grpSpPr>
        <a:xfrm>
          <a:off x="0" y="0"/>
          <a:ext cx="0" cy="0"/>
          <a:chOff x="0" y="0"/>
          <a:chExt cx="0" cy="0"/>
        </a:xfrm>
      </p:grpSpPr>
      <p:sp>
        <p:nvSpPr>
          <p:cNvPr id="1750" name="Google Shape;1750;p26"/>
          <p:cNvSpPr txBox="1"/>
          <p:nvPr>
            <p:ph idx="2" type="subTitle"/>
          </p:nvPr>
        </p:nvSpPr>
        <p:spPr>
          <a:xfrm>
            <a:off x="1331725" y="1770588"/>
            <a:ext cx="4386900" cy="4938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700"/>
              <a:buNone/>
            </a:pPr>
            <a:r>
              <a:rPr lang="en"/>
              <a:t>Identify major ethical and legal challenges related to generative AI</a:t>
            </a:r>
            <a:endParaRPr/>
          </a:p>
        </p:txBody>
      </p:sp>
      <p:sp>
        <p:nvSpPr>
          <p:cNvPr id="1751" name="Google Shape;1751;p26"/>
          <p:cNvSpPr txBox="1"/>
          <p:nvPr>
            <p:ph idx="3" type="subTitle"/>
          </p:nvPr>
        </p:nvSpPr>
        <p:spPr>
          <a:xfrm>
            <a:off x="1331725" y="2586100"/>
            <a:ext cx="4437900" cy="4938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700"/>
              <a:buNone/>
            </a:pPr>
            <a:r>
              <a:rPr lang="en"/>
              <a:t>Evaluate strategies to address or mitigate ethical and legal risks in organizational contexts</a:t>
            </a:r>
            <a:endParaRPr/>
          </a:p>
        </p:txBody>
      </p:sp>
      <p:sp>
        <p:nvSpPr>
          <p:cNvPr id="1752" name="Google Shape;1752;p26"/>
          <p:cNvSpPr/>
          <p:nvPr/>
        </p:nvSpPr>
        <p:spPr>
          <a:xfrm>
            <a:off x="283425" y="3317025"/>
            <a:ext cx="1144200" cy="7137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1753" name="Google Shape;1753;p2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57" name="Shape 1757"/>
        <p:cNvGrpSpPr/>
        <p:nvPr/>
      </p:nvGrpSpPr>
      <p:grpSpPr>
        <a:xfrm>
          <a:off x="0" y="0"/>
          <a:ext cx="0" cy="0"/>
          <a:chOff x="0" y="0"/>
          <a:chExt cx="0" cy="0"/>
        </a:xfrm>
      </p:grpSpPr>
      <p:sp>
        <p:nvSpPr>
          <p:cNvPr id="1758" name="Google Shape;1758;p27"/>
          <p:cNvSpPr txBox="1"/>
          <p:nvPr>
            <p:ph type="ctrTitle"/>
          </p:nvPr>
        </p:nvSpPr>
        <p:spPr>
          <a:xfrm>
            <a:off x="2030075" y="954125"/>
            <a:ext cx="6269100" cy="1200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2600"/>
              <a:buFont typeface="Arial"/>
              <a:buNone/>
            </a:pPr>
            <a:r>
              <a:rPr lang="en" sz="2400"/>
              <a:t>Data are generated through a process of abstraction, so any data are the result of human decisions and choices. </a:t>
            </a:r>
            <a:endParaRPr sz="2800"/>
          </a:p>
        </p:txBody>
      </p:sp>
      <p:sp>
        <p:nvSpPr>
          <p:cNvPr id="1759" name="Google Shape;1759;p27"/>
          <p:cNvSpPr txBox="1"/>
          <p:nvPr>
            <p:ph idx="1" type="subTitle"/>
          </p:nvPr>
        </p:nvSpPr>
        <p:spPr>
          <a:xfrm>
            <a:off x="2030075" y="2658625"/>
            <a:ext cx="6269100" cy="769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600"/>
              <a:buNone/>
            </a:pPr>
            <a:r>
              <a:rPr b="1" lang="en" sz="2500">
                <a:latin typeface="Barlow Condensed"/>
                <a:ea typeface="Barlow Condensed"/>
                <a:cs typeface="Barlow Condensed"/>
                <a:sym typeface="Barlow Condensed"/>
              </a:rPr>
              <a:t>The implication is that data are never an objective description of the world.</a:t>
            </a:r>
            <a:endParaRPr b="1" sz="1500"/>
          </a:p>
        </p:txBody>
      </p:sp>
      <p:sp>
        <p:nvSpPr>
          <p:cNvPr id="1760" name="Google Shape;1760;p2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64" name="Shape 1764"/>
        <p:cNvGrpSpPr/>
        <p:nvPr/>
      </p:nvGrpSpPr>
      <p:grpSpPr>
        <a:xfrm>
          <a:off x="0" y="0"/>
          <a:ext cx="0" cy="0"/>
          <a:chOff x="0" y="0"/>
          <a:chExt cx="0" cy="0"/>
        </a:xfrm>
      </p:grpSpPr>
      <p:sp>
        <p:nvSpPr>
          <p:cNvPr id="1765" name="Google Shape;1765;p28"/>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Statistical vs. Societal Bias</a:t>
            </a:r>
            <a:endParaRPr/>
          </a:p>
        </p:txBody>
      </p:sp>
      <p:sp>
        <p:nvSpPr>
          <p:cNvPr id="1766" name="Google Shape;1766;p2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1767" name="Google Shape;1767;p28"/>
          <p:cNvSpPr txBox="1"/>
          <p:nvPr/>
        </p:nvSpPr>
        <p:spPr>
          <a:xfrm>
            <a:off x="330600" y="1249850"/>
            <a:ext cx="4170000" cy="2943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E51B24"/>
                </a:solidFill>
                <a:latin typeface="Barlow Condensed"/>
                <a:ea typeface="Barlow Condensed"/>
                <a:cs typeface="Barlow Condensed"/>
                <a:sym typeface="Barlow Condensed"/>
              </a:rPr>
              <a:t>Statistical:</a:t>
            </a:r>
            <a:endParaRPr b="1" i="0" sz="2400" u="none" cap="none" strike="noStrike">
              <a:solidFill>
                <a:srgbClr val="E51B24"/>
              </a:solidFill>
              <a:latin typeface="Barlow Condensed"/>
              <a:ea typeface="Barlow Condensed"/>
              <a:cs typeface="Barlow Condensed"/>
              <a:sym typeface="Barlow Condensed"/>
            </a:endParaRPr>
          </a:p>
          <a:p>
            <a:pPr indent="0" lvl="0" marL="0" marR="0" rtl="0" algn="l">
              <a:lnSpc>
                <a:spcPct val="115000"/>
              </a:lnSpc>
              <a:spcBef>
                <a:spcPts val="0"/>
              </a:spcBef>
              <a:spcAft>
                <a:spcPts val="0"/>
              </a:spcAft>
              <a:buClr>
                <a:srgbClr val="000000"/>
              </a:buClr>
              <a:buSzPts val="1900"/>
              <a:buFont typeface="Arial"/>
              <a:buNone/>
            </a:pPr>
            <a:r>
              <a:t/>
            </a:r>
            <a:endParaRPr b="1" i="0" sz="1900" u="none" cap="none" strike="noStrike">
              <a:solidFill>
                <a:srgbClr val="E51B24"/>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000000"/>
                </a:solidFill>
                <a:latin typeface="Proxima Nova"/>
                <a:ea typeface="Proxima Nova"/>
                <a:cs typeface="Proxima Nova"/>
                <a:sym typeface="Proxima Nova"/>
              </a:rPr>
              <a:t>Why?</a:t>
            </a:r>
            <a:r>
              <a:rPr b="0" i="0" lang="en" sz="1800" u="none" cap="none" strike="noStrike">
                <a:solidFill>
                  <a:srgbClr val="000000"/>
                </a:solidFill>
                <a:latin typeface="Proxima Nova"/>
                <a:ea typeface="Proxima Nova"/>
                <a:cs typeface="Proxima Nova"/>
                <a:sym typeface="Proxima Nova"/>
              </a:rPr>
              <a:t> Because our dataset does not accurately represent the world. </a:t>
            </a:r>
            <a:endParaRPr b="0" i="0" sz="18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000000"/>
                </a:solidFill>
                <a:latin typeface="Proxima Nova"/>
                <a:ea typeface="Proxima Nova"/>
                <a:cs typeface="Proxima Nova"/>
                <a:sym typeface="Proxima Nova"/>
              </a:rPr>
              <a:t>Who Can Fix It?</a:t>
            </a:r>
            <a:r>
              <a:rPr b="0" i="0" lang="en" sz="1800" u="none" cap="none" strike="noStrike">
                <a:solidFill>
                  <a:srgbClr val="000000"/>
                </a:solidFill>
                <a:latin typeface="Proxima Nova"/>
                <a:ea typeface="Proxima Nova"/>
                <a:cs typeface="Proxima Nova"/>
                <a:sym typeface="Proxima Nova"/>
              </a:rPr>
              <a:t> The product development team, including data scientists, QA, Design, and Product.</a:t>
            </a:r>
            <a:endParaRPr b="0" i="0" sz="1800" u="none" cap="none" strike="noStrike">
              <a:solidFill>
                <a:srgbClr val="000000"/>
              </a:solidFill>
              <a:latin typeface="Proxima Nova"/>
              <a:ea typeface="Proxima Nova"/>
              <a:cs typeface="Proxima Nova"/>
              <a:sym typeface="Proxima Nova"/>
            </a:endParaRPr>
          </a:p>
        </p:txBody>
      </p:sp>
      <p:sp>
        <p:nvSpPr>
          <p:cNvPr id="1768" name="Google Shape;1768;p28"/>
          <p:cNvSpPr txBox="1"/>
          <p:nvPr/>
        </p:nvSpPr>
        <p:spPr>
          <a:xfrm>
            <a:off x="4662300" y="1249850"/>
            <a:ext cx="4170000" cy="2943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1" i="0" lang="en" sz="2400" u="none" cap="none" strike="noStrike">
                <a:solidFill>
                  <a:srgbClr val="E51B24"/>
                </a:solidFill>
                <a:latin typeface="Barlow Condensed"/>
                <a:ea typeface="Barlow Condensed"/>
                <a:cs typeface="Barlow Condensed"/>
                <a:sym typeface="Barlow Condensed"/>
              </a:rPr>
              <a:t>Societal:</a:t>
            </a:r>
            <a:endParaRPr b="1" i="0" sz="2400" u="none" cap="none" strike="noStrike">
              <a:solidFill>
                <a:srgbClr val="E51B24"/>
              </a:solidFill>
              <a:latin typeface="Barlow Condensed"/>
              <a:ea typeface="Barlow Condensed"/>
              <a:cs typeface="Barlow Condensed"/>
              <a:sym typeface="Barlow Condensed"/>
            </a:endParaRPr>
          </a:p>
          <a:p>
            <a:pPr indent="0" lvl="0" marL="0" marR="0" rtl="0" algn="l">
              <a:lnSpc>
                <a:spcPct val="115000"/>
              </a:lnSpc>
              <a:spcBef>
                <a:spcPts val="0"/>
              </a:spcBef>
              <a:spcAft>
                <a:spcPts val="0"/>
              </a:spcAft>
              <a:buClr>
                <a:srgbClr val="000000"/>
              </a:buClr>
              <a:buSzPts val="1900"/>
              <a:buFont typeface="Arial"/>
              <a:buNone/>
            </a:pPr>
            <a:r>
              <a:t/>
            </a:r>
            <a:endParaRPr b="1" i="0" sz="1900" u="none" cap="none" strike="noStrike">
              <a:solidFill>
                <a:srgbClr val="E51B24"/>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000000"/>
                </a:solidFill>
                <a:latin typeface="Proxima Nova"/>
                <a:ea typeface="Proxima Nova"/>
                <a:cs typeface="Proxima Nova"/>
                <a:sym typeface="Proxima Nova"/>
              </a:rPr>
              <a:t>Why?</a:t>
            </a:r>
            <a:r>
              <a:rPr b="0" i="0" lang="en" sz="1800" u="none" cap="none" strike="noStrike">
                <a:solidFill>
                  <a:srgbClr val="000000"/>
                </a:solidFill>
                <a:latin typeface="Proxima Nova"/>
                <a:ea typeface="Proxima Nova"/>
                <a:cs typeface="Proxima Nova"/>
                <a:sym typeface="Proxima Nova"/>
              </a:rPr>
              <a:t> Because our dataset represents the world where there is existing bias. </a:t>
            </a:r>
            <a:endParaRPr b="0" i="0" sz="18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Proxima Nova"/>
              <a:ea typeface="Proxima Nova"/>
              <a:cs typeface="Proxima Nova"/>
              <a:sym typeface="Proxima Nova"/>
            </a:endParaRPr>
          </a:p>
          <a:p>
            <a:pPr indent="0" lvl="0" marL="0" marR="0" rtl="0" algn="l">
              <a:lnSpc>
                <a:spcPct val="115000"/>
              </a:lnSpc>
              <a:spcBef>
                <a:spcPts val="0"/>
              </a:spcBef>
              <a:spcAft>
                <a:spcPts val="0"/>
              </a:spcAft>
              <a:buClr>
                <a:srgbClr val="000000"/>
              </a:buClr>
              <a:buSzPts val="1800"/>
              <a:buFont typeface="Arial"/>
              <a:buNone/>
            </a:pPr>
            <a:r>
              <a:rPr b="1" i="0" lang="en" sz="1800" u="none" cap="none" strike="noStrike">
                <a:solidFill>
                  <a:srgbClr val="000000"/>
                </a:solidFill>
                <a:latin typeface="Proxima Nova"/>
                <a:ea typeface="Proxima Nova"/>
                <a:cs typeface="Proxima Nova"/>
                <a:sym typeface="Proxima Nova"/>
              </a:rPr>
              <a:t>Who Can Fix It?</a:t>
            </a:r>
            <a:r>
              <a:rPr b="0" i="0" lang="en" sz="1800" u="none" cap="none" strike="noStrike">
                <a:solidFill>
                  <a:srgbClr val="000000"/>
                </a:solidFill>
                <a:latin typeface="Proxima Nova"/>
                <a:ea typeface="Proxima Nova"/>
                <a:cs typeface="Proxima Nova"/>
                <a:sym typeface="Proxima Nova"/>
              </a:rPr>
              <a:t> Bias is baked into the data. Development team needs to be aware, but compliance, legal, and ethics experts may be needed. </a:t>
            </a:r>
            <a:endParaRPr b="0" i="0" sz="1800" u="none" cap="none" strike="noStrike">
              <a:solidFill>
                <a:srgbClr val="000000"/>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8">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72" name="Shape 1772"/>
        <p:cNvGrpSpPr/>
        <p:nvPr/>
      </p:nvGrpSpPr>
      <p:grpSpPr>
        <a:xfrm>
          <a:off x="0" y="0"/>
          <a:ext cx="0" cy="0"/>
          <a:chOff x="0" y="0"/>
          <a:chExt cx="0" cy="0"/>
        </a:xfrm>
      </p:grpSpPr>
      <p:sp>
        <p:nvSpPr>
          <p:cNvPr id="1773" name="Google Shape;1773;p29"/>
          <p:cNvSpPr txBox="1"/>
          <p:nvPr>
            <p:ph type="ctrTitle"/>
          </p:nvPr>
        </p:nvSpPr>
        <p:spPr>
          <a:xfrm>
            <a:off x="2085050" y="338328"/>
            <a:ext cx="4318800" cy="38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800"/>
              <a:buNone/>
            </a:pPr>
            <a:r>
              <a:rPr lang="en"/>
              <a:t>Societal bias in resume screening:</a:t>
            </a:r>
            <a:endParaRPr/>
          </a:p>
        </p:txBody>
      </p:sp>
      <p:sp>
        <p:nvSpPr>
          <p:cNvPr id="1774" name="Google Shape;1774;p29"/>
          <p:cNvSpPr txBox="1"/>
          <p:nvPr>
            <p:ph idx="1" type="body"/>
          </p:nvPr>
        </p:nvSpPr>
        <p:spPr>
          <a:xfrm>
            <a:off x="914400" y="1028700"/>
            <a:ext cx="4124700" cy="2720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800"/>
              <a:buNone/>
            </a:pPr>
            <a:r>
              <a:rPr lang="en" sz="1400">
                <a:solidFill>
                  <a:srgbClr val="000000"/>
                </a:solidFill>
                <a:latin typeface="Proxima Nova"/>
                <a:ea typeface="Proxima Nova"/>
                <a:cs typeface="Proxima Nova"/>
                <a:sym typeface="Proxima Nova"/>
              </a:rPr>
              <a:t>Studies show that AI resume screening models contain a discriminatory bias against protected classes. </a:t>
            </a:r>
            <a:endParaRPr sz="1400">
              <a:solidFill>
                <a:srgbClr val="000000"/>
              </a:solidFill>
              <a:latin typeface="Proxima Nova"/>
              <a:ea typeface="Proxima Nova"/>
              <a:cs typeface="Proxima Nova"/>
              <a:sym typeface="Proxima Nova"/>
            </a:endParaRPr>
          </a:p>
          <a:p>
            <a:pPr indent="0" lvl="0" marL="0" rtl="0" algn="l">
              <a:lnSpc>
                <a:spcPct val="115000"/>
              </a:lnSpc>
              <a:spcBef>
                <a:spcPts val="1000"/>
              </a:spcBef>
              <a:spcAft>
                <a:spcPts val="0"/>
              </a:spcAft>
              <a:buSzPts val="800"/>
              <a:buNone/>
            </a:pPr>
            <a:r>
              <a:t/>
            </a:r>
            <a:endParaRPr sz="1400">
              <a:solidFill>
                <a:srgbClr val="000000"/>
              </a:solidFill>
              <a:latin typeface="Proxima Nova"/>
              <a:ea typeface="Proxima Nova"/>
              <a:cs typeface="Proxima Nova"/>
              <a:sym typeface="Proxima Nova"/>
            </a:endParaRPr>
          </a:p>
          <a:p>
            <a:pPr indent="0" lvl="0" marL="0" rtl="0" algn="l">
              <a:lnSpc>
                <a:spcPct val="115000"/>
              </a:lnSpc>
              <a:spcBef>
                <a:spcPts val="1000"/>
              </a:spcBef>
              <a:spcAft>
                <a:spcPts val="1000"/>
              </a:spcAft>
              <a:buSzPts val="800"/>
              <a:buNone/>
            </a:pPr>
            <a:r>
              <a:rPr lang="en" sz="1400">
                <a:solidFill>
                  <a:srgbClr val="000000"/>
                </a:solidFill>
                <a:latin typeface="Proxima Nova"/>
                <a:ea typeface="Proxima Nova"/>
                <a:cs typeface="Proxima Nova"/>
                <a:sym typeface="Proxima Nova"/>
              </a:rPr>
              <a:t>In many cases, the raw data already reflects social prejudices, and the algorithm also incorporates biased relationships, leading to the “bias in and bias out” phenomenon.</a:t>
            </a:r>
            <a:endParaRPr sz="1400">
              <a:solidFill>
                <a:srgbClr val="000000"/>
              </a:solidFill>
              <a:latin typeface="Proxima Nova"/>
              <a:ea typeface="Proxima Nova"/>
              <a:cs typeface="Proxima Nova"/>
              <a:sym typeface="Proxima Nova"/>
            </a:endParaRPr>
          </a:p>
        </p:txBody>
      </p:sp>
      <p:sp>
        <p:nvSpPr>
          <p:cNvPr id="1775" name="Google Shape;1775;p2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id="1776" name="Google Shape;1776;p29"/>
          <p:cNvPicPr preferRelativeResize="0"/>
          <p:nvPr/>
        </p:nvPicPr>
        <p:blipFill rotWithShape="1">
          <a:blip r:embed="rId3">
            <a:alphaModFix/>
          </a:blip>
          <a:srcRect b="0" l="0" r="0" t="0"/>
          <a:stretch/>
        </p:blipFill>
        <p:spPr>
          <a:xfrm>
            <a:off x="5786800" y="1028698"/>
            <a:ext cx="2228175" cy="2228175"/>
          </a:xfrm>
          <a:prstGeom prst="rect">
            <a:avLst/>
          </a:prstGeom>
          <a:noFill/>
          <a:ln>
            <a:noFill/>
          </a:ln>
        </p:spPr>
      </p:pic>
      <p:sp>
        <p:nvSpPr>
          <p:cNvPr id="1777" name="Google Shape;1777;p29"/>
          <p:cNvSpPr/>
          <p:nvPr/>
        </p:nvSpPr>
        <p:spPr>
          <a:xfrm>
            <a:off x="850450" y="3611750"/>
            <a:ext cx="7164600" cy="936900"/>
          </a:xfrm>
          <a:prstGeom prst="roundRect">
            <a:avLst>
              <a:gd fmla="val 16667" name="adj"/>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182875">
            <a:noAutofit/>
          </a:bodyPr>
          <a:lstStyle/>
          <a:p>
            <a:pPr indent="0" lvl="0" marL="0" marR="0" rtl="0" algn="ctr">
              <a:lnSpc>
                <a:spcPct val="115000"/>
              </a:lnSpc>
              <a:spcBef>
                <a:spcPts val="0"/>
              </a:spcBef>
              <a:spcAft>
                <a:spcPts val="1000"/>
              </a:spcAft>
              <a:buClr>
                <a:srgbClr val="000000"/>
              </a:buClr>
              <a:buSzPts val="2200"/>
              <a:buFont typeface="Arial"/>
              <a:buNone/>
            </a:pPr>
            <a:r>
              <a:rPr b="0" i="0" lang="en" sz="2200" u="none" cap="none" strike="noStrike">
                <a:solidFill>
                  <a:schemeClr val="dk1"/>
                </a:solidFill>
                <a:latin typeface="Nunito"/>
                <a:ea typeface="Nunito"/>
                <a:cs typeface="Nunito"/>
                <a:sym typeface="Nunito"/>
              </a:rPr>
              <a:t>What do we do when the data does accurately represent reality, but its reality that is biased? </a:t>
            </a:r>
            <a:endParaRPr b="0" i="0" sz="2200" u="none" cap="none" strike="noStrike">
              <a:solidFill>
                <a:schemeClr val="dk1"/>
              </a:solidFill>
              <a:latin typeface="Nunito"/>
              <a:ea typeface="Nunito"/>
              <a:cs typeface="Nunito"/>
              <a:sym typeface="Nunito"/>
            </a:endParaRPr>
          </a:p>
        </p:txBody>
      </p:sp>
      <p:sp>
        <p:nvSpPr>
          <p:cNvPr id="1778" name="Google Shape;1778;p29"/>
          <p:cNvSpPr txBox="1"/>
          <p:nvPr/>
        </p:nvSpPr>
        <p:spPr>
          <a:xfrm>
            <a:off x="8138675" y="204925"/>
            <a:ext cx="794400" cy="6525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rPr b="1" i="0" lang="en" sz="1000" u="none" cap="none" strike="noStrike">
                <a:solidFill>
                  <a:schemeClr val="dk1"/>
                </a:solidFill>
                <a:latin typeface="Barlow Condensed"/>
                <a:ea typeface="Barlow Condensed"/>
                <a:cs typeface="Barlow Condensed"/>
                <a:sym typeface="Barlow Condensed"/>
              </a:rPr>
              <a:t>5 Minutes</a:t>
            </a:r>
            <a:endParaRPr b="1" i="0" sz="1000" u="none" cap="none" strike="noStrike">
              <a:solidFill>
                <a:schemeClr val="dk1"/>
              </a:solidFill>
              <a:latin typeface="Barlow Condensed"/>
              <a:ea typeface="Barlow Condensed"/>
              <a:cs typeface="Barlow Condensed"/>
              <a:sym typeface="Barlow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3"/>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Welcome from GE HealthCare</a:t>
            </a:r>
            <a:endParaRPr/>
          </a:p>
        </p:txBody>
      </p:sp>
      <p:pic>
        <p:nvPicPr>
          <p:cNvPr id="1442" name="Google Shape;1442;p3"/>
          <p:cNvPicPr preferRelativeResize="0"/>
          <p:nvPr/>
        </p:nvPicPr>
        <p:blipFill rotWithShape="1">
          <a:blip r:embed="rId3">
            <a:alphaModFix/>
          </a:blip>
          <a:srcRect b="0" l="0" r="0" t="0"/>
          <a:stretch/>
        </p:blipFill>
        <p:spPr>
          <a:xfrm>
            <a:off x="1075963" y="1671850"/>
            <a:ext cx="6992077" cy="15568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82" name="Shape 1782"/>
        <p:cNvGrpSpPr/>
        <p:nvPr/>
      </p:nvGrpSpPr>
      <p:grpSpPr>
        <a:xfrm>
          <a:off x="0" y="0"/>
          <a:ext cx="0" cy="0"/>
          <a:chOff x="0" y="0"/>
          <a:chExt cx="0" cy="0"/>
        </a:xfrm>
      </p:grpSpPr>
      <p:sp>
        <p:nvSpPr>
          <p:cNvPr id="1783" name="Google Shape;1783;p30"/>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Where Does </a:t>
            </a:r>
            <a:r>
              <a:rPr lang="en" u="sng"/>
              <a:t>Bias</a:t>
            </a:r>
            <a:r>
              <a:rPr lang="en"/>
              <a:t> Come From?</a:t>
            </a:r>
            <a:endParaRPr/>
          </a:p>
        </p:txBody>
      </p:sp>
      <p:sp>
        <p:nvSpPr>
          <p:cNvPr id="1784" name="Google Shape;1784;p30"/>
          <p:cNvSpPr txBox="1"/>
          <p:nvPr>
            <p:ph idx="4294967295" type="body"/>
          </p:nvPr>
        </p:nvSpPr>
        <p:spPr>
          <a:xfrm>
            <a:off x="505625" y="1055088"/>
            <a:ext cx="7544700" cy="3078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0"/>
              </a:spcBef>
              <a:spcAft>
                <a:spcPts val="1000"/>
              </a:spcAft>
              <a:buSzPts val="1600"/>
              <a:buChar char="⮕"/>
            </a:pPr>
            <a:r>
              <a:rPr lang="en" sz="2000"/>
              <a:t>Any Generative AI model will reflect the biases of:</a:t>
            </a:r>
            <a:endParaRPr sz="2000"/>
          </a:p>
        </p:txBody>
      </p:sp>
      <p:sp>
        <p:nvSpPr>
          <p:cNvPr id="1785" name="Google Shape;1785;p30"/>
          <p:cNvSpPr/>
          <p:nvPr/>
        </p:nvSpPr>
        <p:spPr>
          <a:xfrm>
            <a:off x="1393450" y="2531835"/>
            <a:ext cx="5961900" cy="936900"/>
          </a:xfrm>
          <a:prstGeom prst="roundRect">
            <a:avLst>
              <a:gd fmla="val 50000" name="adj"/>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182875">
            <a:noAutofit/>
          </a:bodyPr>
          <a:lstStyle/>
          <a:p>
            <a:pPr indent="0" lvl="0" marL="457200" marR="0" rtl="0" algn="l">
              <a:lnSpc>
                <a:spcPct val="115000"/>
              </a:lnSpc>
              <a:spcBef>
                <a:spcPts val="0"/>
              </a:spcBef>
              <a:spcAft>
                <a:spcPts val="1000"/>
              </a:spcAft>
              <a:buClr>
                <a:srgbClr val="000000"/>
              </a:buClr>
              <a:buSzPts val="1800"/>
              <a:buFont typeface="Arial"/>
              <a:buNone/>
            </a:pPr>
            <a:r>
              <a:rPr b="0" i="0" lang="en" sz="1800" u="none" cap="none" strike="noStrike">
                <a:solidFill>
                  <a:schemeClr val="dk1"/>
                </a:solidFill>
                <a:latin typeface="Nunito"/>
                <a:ea typeface="Nunito"/>
                <a:cs typeface="Nunito"/>
                <a:sym typeface="Nunito"/>
              </a:rPr>
              <a:t>the humans who helped fine-tune the model</a:t>
            </a:r>
            <a:endParaRPr b="0" i="0" sz="1800" u="none" cap="none" strike="noStrike">
              <a:solidFill>
                <a:srgbClr val="222222"/>
              </a:solidFill>
              <a:latin typeface="Proxima Nova"/>
              <a:ea typeface="Proxima Nova"/>
              <a:cs typeface="Proxima Nova"/>
              <a:sym typeface="Proxima Nova"/>
            </a:endParaRPr>
          </a:p>
        </p:txBody>
      </p:sp>
      <p:sp>
        <p:nvSpPr>
          <p:cNvPr id="1786" name="Google Shape;1786;p30"/>
          <p:cNvSpPr/>
          <p:nvPr/>
        </p:nvSpPr>
        <p:spPr>
          <a:xfrm>
            <a:off x="1393450" y="3585636"/>
            <a:ext cx="6020400" cy="936900"/>
          </a:xfrm>
          <a:prstGeom prst="roundRect">
            <a:avLst>
              <a:gd fmla="val 50000" name="adj"/>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182875">
            <a:noAutofit/>
          </a:bodyPr>
          <a:lstStyle/>
          <a:p>
            <a:pPr indent="0" lvl="0" marL="457200" marR="0" rtl="0" algn="l">
              <a:lnSpc>
                <a:spcPct val="115000"/>
              </a:lnSpc>
              <a:spcBef>
                <a:spcPts val="0"/>
              </a:spcBef>
              <a:spcAft>
                <a:spcPts val="1000"/>
              </a:spcAft>
              <a:buClr>
                <a:srgbClr val="000000"/>
              </a:buClr>
              <a:buSzPts val="1800"/>
              <a:buFont typeface="Arial"/>
              <a:buNone/>
            </a:pPr>
            <a:r>
              <a:rPr b="0" i="0" lang="en" sz="1800" u="none" cap="none" strike="noStrike">
                <a:solidFill>
                  <a:schemeClr val="dk1"/>
                </a:solidFill>
                <a:latin typeface="Nunito"/>
                <a:ea typeface="Nunito"/>
                <a:cs typeface="Nunito"/>
                <a:sym typeface="Nunito"/>
              </a:rPr>
              <a:t>feedback provided in reinforcement learning with human feedback (RLHF) stage</a:t>
            </a:r>
            <a:endParaRPr b="0" i="0" sz="1800" u="none" cap="none" strike="noStrike">
              <a:solidFill>
                <a:srgbClr val="000000"/>
              </a:solidFill>
              <a:latin typeface="Proxima Nova"/>
              <a:ea typeface="Proxima Nova"/>
              <a:cs typeface="Proxima Nova"/>
              <a:sym typeface="Proxima Nova"/>
            </a:endParaRPr>
          </a:p>
        </p:txBody>
      </p:sp>
      <p:sp>
        <p:nvSpPr>
          <p:cNvPr id="1787" name="Google Shape;1787;p30"/>
          <p:cNvSpPr/>
          <p:nvPr/>
        </p:nvSpPr>
        <p:spPr>
          <a:xfrm>
            <a:off x="1393450" y="1479049"/>
            <a:ext cx="5961900" cy="936900"/>
          </a:xfrm>
          <a:prstGeom prst="roundRect">
            <a:avLst>
              <a:gd fmla="val 50000" name="adj"/>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182875">
            <a:noAutofit/>
          </a:bodyPr>
          <a:lstStyle/>
          <a:p>
            <a:pPr indent="0" lvl="0" marL="457200" marR="0" rtl="0" algn="l">
              <a:lnSpc>
                <a:spcPct val="115000"/>
              </a:lnSpc>
              <a:spcBef>
                <a:spcPts val="0"/>
              </a:spcBef>
              <a:spcAft>
                <a:spcPts val="1000"/>
              </a:spcAft>
              <a:buClr>
                <a:srgbClr val="000000"/>
              </a:buClr>
              <a:buSzPts val="1800"/>
              <a:buFont typeface="Arial"/>
              <a:buNone/>
            </a:pPr>
            <a:r>
              <a:rPr b="0" i="0" lang="en" sz="1800" u="none" cap="none" strike="noStrike">
                <a:solidFill>
                  <a:schemeClr val="dk1"/>
                </a:solidFill>
                <a:latin typeface="Nunito"/>
                <a:ea typeface="Nunito"/>
                <a:cs typeface="Nunito"/>
                <a:sym typeface="Nunito"/>
              </a:rPr>
              <a:t>the training data</a:t>
            </a:r>
            <a:endParaRPr b="0" i="0" sz="1800" u="none" cap="none" strike="noStrike">
              <a:solidFill>
                <a:srgbClr val="222222"/>
              </a:solidFill>
              <a:latin typeface="Proxima Nova"/>
              <a:ea typeface="Proxima Nova"/>
              <a:cs typeface="Proxima Nova"/>
              <a:sym typeface="Proxima Nova"/>
            </a:endParaRPr>
          </a:p>
        </p:txBody>
      </p:sp>
      <p:sp>
        <p:nvSpPr>
          <p:cNvPr id="1788" name="Google Shape;1788;p30"/>
          <p:cNvSpPr/>
          <p:nvPr/>
        </p:nvSpPr>
        <p:spPr>
          <a:xfrm>
            <a:off x="1142088" y="1698888"/>
            <a:ext cx="533700" cy="533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30"/>
          <p:cNvSpPr/>
          <p:nvPr/>
        </p:nvSpPr>
        <p:spPr>
          <a:xfrm>
            <a:off x="1142088" y="2733938"/>
            <a:ext cx="533700" cy="533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30"/>
          <p:cNvSpPr/>
          <p:nvPr/>
        </p:nvSpPr>
        <p:spPr>
          <a:xfrm>
            <a:off x="1142088" y="3805750"/>
            <a:ext cx="533700" cy="533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30"/>
          <p:cNvSpPr txBox="1"/>
          <p:nvPr/>
        </p:nvSpPr>
        <p:spPr>
          <a:xfrm>
            <a:off x="1183050" y="1661088"/>
            <a:ext cx="451800" cy="60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Proxima Nova"/>
                <a:ea typeface="Proxima Nova"/>
                <a:cs typeface="Proxima Nova"/>
                <a:sym typeface="Proxima Nova"/>
              </a:rPr>
              <a:t>1</a:t>
            </a:r>
            <a:endParaRPr b="1" i="0" sz="2800" u="none" cap="none" strike="noStrike">
              <a:solidFill>
                <a:srgbClr val="FFFFFF"/>
              </a:solidFill>
              <a:latin typeface="Proxima Nova"/>
              <a:ea typeface="Proxima Nova"/>
              <a:cs typeface="Proxima Nova"/>
              <a:sym typeface="Proxima Nova"/>
            </a:endParaRPr>
          </a:p>
        </p:txBody>
      </p:sp>
      <p:sp>
        <p:nvSpPr>
          <p:cNvPr id="1792" name="Google Shape;1792;p30"/>
          <p:cNvSpPr txBox="1"/>
          <p:nvPr/>
        </p:nvSpPr>
        <p:spPr>
          <a:xfrm>
            <a:off x="1183048" y="2696141"/>
            <a:ext cx="451800" cy="60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Proxima Nova"/>
                <a:ea typeface="Proxima Nova"/>
                <a:cs typeface="Proxima Nova"/>
                <a:sym typeface="Proxima Nova"/>
              </a:rPr>
              <a:t>2</a:t>
            </a:r>
            <a:endParaRPr b="1" i="0" sz="2800" u="none" cap="none" strike="noStrike">
              <a:solidFill>
                <a:srgbClr val="FFFFFF"/>
              </a:solidFill>
              <a:latin typeface="Proxima Nova"/>
              <a:ea typeface="Proxima Nova"/>
              <a:cs typeface="Proxima Nova"/>
              <a:sym typeface="Proxima Nova"/>
            </a:endParaRPr>
          </a:p>
        </p:txBody>
      </p:sp>
      <p:sp>
        <p:nvSpPr>
          <p:cNvPr id="1793" name="Google Shape;1793;p30"/>
          <p:cNvSpPr txBox="1"/>
          <p:nvPr/>
        </p:nvSpPr>
        <p:spPr>
          <a:xfrm>
            <a:off x="1183048" y="3767953"/>
            <a:ext cx="451800" cy="60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Proxima Nova"/>
                <a:ea typeface="Proxima Nova"/>
                <a:cs typeface="Proxima Nova"/>
                <a:sym typeface="Proxima Nova"/>
              </a:rPr>
              <a:t>3</a:t>
            </a:r>
            <a:endParaRPr b="1" i="0" sz="2800" u="none" cap="none" strike="noStrike">
              <a:solidFill>
                <a:srgbClr val="FFFFFF"/>
              </a:solidFill>
              <a:latin typeface="Proxima Nova"/>
              <a:ea typeface="Proxima Nova"/>
              <a:cs typeface="Proxima Nova"/>
              <a:sym typeface="Proxima Nova"/>
            </a:endParaRPr>
          </a:p>
        </p:txBody>
      </p:sp>
      <p:sp>
        <p:nvSpPr>
          <p:cNvPr id="1794" name="Google Shape;1794;p3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31"/>
          <p:cNvSpPr txBox="1"/>
          <p:nvPr>
            <p:ph idx="1" type="body"/>
          </p:nvPr>
        </p:nvSpPr>
        <p:spPr>
          <a:xfrm>
            <a:off x="486750" y="3325175"/>
            <a:ext cx="8170500" cy="3936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SzPts val="1400"/>
              <a:buNone/>
            </a:pPr>
            <a:r>
              <a:rPr i="1" lang="en"/>
              <a:t>Please refer to your internal resources for more specific guidelines in the area of AI ethics and responsibility.</a:t>
            </a:r>
            <a:endParaRPr i="1"/>
          </a:p>
        </p:txBody>
      </p:sp>
      <p:sp>
        <p:nvSpPr>
          <p:cNvPr id="1800" name="Google Shape;1800;p31"/>
          <p:cNvSpPr txBox="1"/>
          <p:nvPr>
            <p:ph type="title"/>
          </p:nvPr>
        </p:nvSpPr>
        <p:spPr>
          <a:xfrm>
            <a:off x="457200" y="280375"/>
            <a:ext cx="8520600" cy="5727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2000"/>
              <a:buNone/>
            </a:pPr>
            <a:r>
              <a:rPr b="0" lang="en"/>
              <a:t>GE HealthCare:</a:t>
            </a:r>
            <a:r>
              <a:rPr lang="en"/>
              <a:t> Responsible AI Principles Policy</a:t>
            </a:r>
            <a:endParaRPr/>
          </a:p>
        </p:txBody>
      </p:sp>
      <p:sp>
        <p:nvSpPr>
          <p:cNvPr id="1801" name="Google Shape;1801;p31"/>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1802" name="Google Shape;1802;p31"/>
          <p:cNvPicPr preferRelativeResize="0"/>
          <p:nvPr/>
        </p:nvPicPr>
        <p:blipFill rotWithShape="1">
          <a:blip r:embed="rId3">
            <a:alphaModFix/>
          </a:blip>
          <a:srcRect b="0" l="0" r="0" t="0"/>
          <a:stretch/>
        </p:blipFill>
        <p:spPr>
          <a:xfrm>
            <a:off x="1075963" y="1671850"/>
            <a:ext cx="6992077" cy="1556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06" name="Shape 1806"/>
        <p:cNvGrpSpPr/>
        <p:nvPr/>
      </p:nvGrpSpPr>
      <p:grpSpPr>
        <a:xfrm>
          <a:off x="0" y="0"/>
          <a:ext cx="0" cy="0"/>
          <a:chOff x="0" y="0"/>
          <a:chExt cx="0" cy="0"/>
        </a:xfrm>
      </p:grpSpPr>
      <p:sp>
        <p:nvSpPr>
          <p:cNvPr id="1807" name="Google Shape;1807;p3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33"/>
          <p:cNvSpPr txBox="1"/>
          <p:nvPr>
            <p:ph type="ctrTitle"/>
          </p:nvPr>
        </p:nvSpPr>
        <p:spPr>
          <a:xfrm>
            <a:off x="1287780" y="2593140"/>
            <a:ext cx="5486400" cy="914400"/>
          </a:xfrm>
          <a:prstGeom prst="rect">
            <a:avLst/>
          </a:prstGeom>
          <a:noFill/>
          <a:ln>
            <a:noFill/>
          </a:ln>
        </p:spPr>
        <p:txBody>
          <a:bodyPr anchorCtr="0" anchor="b" bIns="0" lIns="0" spcFirstLastPara="1" rIns="0" wrap="square" tIns="0">
            <a:noAutofit/>
          </a:bodyPr>
          <a:lstStyle/>
          <a:p>
            <a:pPr indent="0" lvl="0" marL="0" rtl="0" algn="l">
              <a:lnSpc>
                <a:spcPct val="60000"/>
              </a:lnSpc>
              <a:spcBef>
                <a:spcPts val="0"/>
              </a:spcBef>
              <a:spcAft>
                <a:spcPts val="0"/>
              </a:spcAft>
              <a:buSzPts val="10000"/>
              <a:buNone/>
            </a:pPr>
            <a:r>
              <a:rPr lang="en" sz="6000"/>
              <a:t>AI for Leaders</a:t>
            </a:r>
            <a:endParaRPr sz="6000"/>
          </a:p>
        </p:txBody>
      </p:sp>
      <p:sp>
        <p:nvSpPr>
          <p:cNvPr id="1813" name="Google Shape;1813;p33"/>
          <p:cNvSpPr txBox="1"/>
          <p:nvPr>
            <p:ph idx="2" type="ctrTitle"/>
          </p:nvPr>
        </p:nvSpPr>
        <p:spPr>
          <a:xfrm>
            <a:off x="1287775" y="3507550"/>
            <a:ext cx="6174600" cy="1143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000"/>
              <a:buNone/>
            </a:pPr>
            <a:r>
              <a:rPr lang="en">
                <a:solidFill>
                  <a:schemeClr val="dk1"/>
                </a:solidFill>
              </a:rPr>
              <a:t>Fundamentals of Effective Prompt Writing</a:t>
            </a:r>
            <a:endParaRPr>
              <a:solidFill>
                <a:schemeClr val="dk1"/>
              </a:solidFill>
            </a:endParaRPr>
          </a:p>
        </p:txBody>
      </p:sp>
      <p:sp>
        <p:nvSpPr>
          <p:cNvPr id="1814" name="Google Shape;1814;p33"/>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8" name="Shape 1818"/>
        <p:cNvGrpSpPr/>
        <p:nvPr/>
      </p:nvGrpSpPr>
      <p:grpSpPr>
        <a:xfrm>
          <a:off x="0" y="0"/>
          <a:ext cx="0" cy="0"/>
          <a:chOff x="0" y="0"/>
          <a:chExt cx="0" cy="0"/>
        </a:xfrm>
      </p:grpSpPr>
      <p:sp>
        <p:nvSpPr>
          <p:cNvPr id="1819" name="Google Shape;1819;p34"/>
          <p:cNvSpPr txBox="1"/>
          <p:nvPr>
            <p:ph idx="2" type="subTitle"/>
          </p:nvPr>
        </p:nvSpPr>
        <p:spPr>
          <a:xfrm>
            <a:off x="1331725" y="1770588"/>
            <a:ext cx="4386900" cy="4938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700"/>
              <a:buNone/>
            </a:pPr>
            <a:r>
              <a:rPr lang="en"/>
              <a:t>Explain the key principles of writing effective prompts for generative AI</a:t>
            </a:r>
            <a:endParaRPr/>
          </a:p>
        </p:txBody>
      </p:sp>
      <p:sp>
        <p:nvSpPr>
          <p:cNvPr id="1820" name="Google Shape;1820;p34"/>
          <p:cNvSpPr txBox="1"/>
          <p:nvPr>
            <p:ph idx="3" type="subTitle"/>
          </p:nvPr>
        </p:nvSpPr>
        <p:spPr>
          <a:xfrm>
            <a:off x="1331725" y="2586100"/>
            <a:ext cx="4437900" cy="4938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700"/>
              <a:buNone/>
            </a:pPr>
            <a:r>
              <a:rPr lang="en"/>
              <a:t>Refine and optimize prompts for better results</a:t>
            </a:r>
            <a:endParaRPr/>
          </a:p>
        </p:txBody>
      </p:sp>
      <p:sp>
        <p:nvSpPr>
          <p:cNvPr id="1821" name="Google Shape;1821;p34"/>
          <p:cNvSpPr txBox="1"/>
          <p:nvPr>
            <p:ph idx="3" type="subTitle"/>
          </p:nvPr>
        </p:nvSpPr>
        <p:spPr>
          <a:xfrm>
            <a:off x="1331725" y="3401600"/>
            <a:ext cx="4437900" cy="4938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700"/>
              <a:buNone/>
            </a:pPr>
            <a:r>
              <a:rPr lang="en"/>
              <a:t>Develop prompts that align with leadership tasks, such as writing performance reviews, analyzing data, or strategic planning</a:t>
            </a:r>
            <a:endParaRPr/>
          </a:p>
        </p:txBody>
      </p:sp>
      <p:sp>
        <p:nvSpPr>
          <p:cNvPr id="1822" name="Google Shape;1822;p3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26" name="Shape 1826"/>
        <p:cNvGrpSpPr/>
        <p:nvPr/>
      </p:nvGrpSpPr>
      <p:grpSpPr>
        <a:xfrm>
          <a:off x="0" y="0"/>
          <a:ext cx="0" cy="0"/>
          <a:chOff x="0" y="0"/>
          <a:chExt cx="0" cy="0"/>
        </a:xfrm>
      </p:grpSpPr>
      <p:sp>
        <p:nvSpPr>
          <p:cNvPr id="1827" name="Google Shape;1827;p35"/>
          <p:cNvSpPr txBox="1"/>
          <p:nvPr>
            <p:ph idx="1" type="body"/>
          </p:nvPr>
        </p:nvSpPr>
        <p:spPr>
          <a:xfrm>
            <a:off x="457200" y="1143000"/>
            <a:ext cx="4716900" cy="2937900"/>
          </a:xfrm>
          <a:prstGeom prst="rect">
            <a:avLst/>
          </a:prstGeom>
          <a:noFill/>
          <a:ln>
            <a:noFill/>
          </a:ln>
        </p:spPr>
        <p:txBody>
          <a:bodyPr anchorCtr="0" anchor="t" bIns="68575" lIns="68575" spcFirstLastPara="1" rIns="68575" wrap="square" tIns="68575">
            <a:noAutofit/>
          </a:bodyPr>
          <a:lstStyle/>
          <a:p>
            <a:pPr indent="-285750" lvl="0" marL="285750" rtl="0" algn="l">
              <a:lnSpc>
                <a:spcPct val="115000"/>
              </a:lnSpc>
              <a:spcBef>
                <a:spcPts val="0"/>
              </a:spcBef>
              <a:spcAft>
                <a:spcPts val="0"/>
              </a:spcAft>
              <a:buSzPts val="1600"/>
              <a:buChar char="●"/>
            </a:pPr>
            <a:r>
              <a:rPr lang="en" sz="1600"/>
              <a:t>A prompt, is quite simply </a:t>
            </a:r>
            <a:r>
              <a:rPr b="1" lang="en" sz="1600"/>
              <a:t>the text you provide to a language model</a:t>
            </a:r>
            <a:r>
              <a:rPr lang="en" sz="1600"/>
              <a:t> to initiate a relevant output.</a:t>
            </a:r>
            <a:endParaRPr sz="1600"/>
          </a:p>
          <a:p>
            <a:pPr indent="-285750" lvl="0" marL="285750" rtl="0" algn="l">
              <a:lnSpc>
                <a:spcPct val="115000"/>
              </a:lnSpc>
              <a:spcBef>
                <a:spcPts val="0"/>
              </a:spcBef>
              <a:spcAft>
                <a:spcPts val="0"/>
              </a:spcAft>
              <a:buSzPts val="1600"/>
              <a:buChar char="●"/>
            </a:pPr>
            <a:r>
              <a:rPr lang="en" sz="1600"/>
              <a:t>Think of it as a guiding question that </a:t>
            </a:r>
            <a:r>
              <a:rPr b="1" lang="en" sz="1600"/>
              <a:t>directs the model to search through its learned knowledge</a:t>
            </a:r>
            <a:r>
              <a:rPr lang="en" sz="1600"/>
              <a:t> to generate a response aligned with your objectives.</a:t>
            </a:r>
            <a:endParaRPr sz="1600"/>
          </a:p>
          <a:p>
            <a:pPr indent="-285750" lvl="0" marL="285750" rtl="0" algn="l">
              <a:lnSpc>
                <a:spcPct val="115000"/>
              </a:lnSpc>
              <a:spcBef>
                <a:spcPts val="0"/>
              </a:spcBef>
              <a:spcAft>
                <a:spcPts val="0"/>
              </a:spcAft>
              <a:buSzPts val="1600"/>
              <a:buChar char="●"/>
            </a:pPr>
            <a:r>
              <a:rPr lang="en" sz="1600"/>
              <a:t>The </a:t>
            </a:r>
            <a:r>
              <a:rPr b="1" lang="en" sz="1600"/>
              <a:t>quality of your prompt will affect the quality of the response</a:t>
            </a:r>
            <a:endParaRPr sz="1600"/>
          </a:p>
        </p:txBody>
      </p:sp>
      <p:sp>
        <p:nvSpPr>
          <p:cNvPr id="1828" name="Google Shape;1828;p35"/>
          <p:cNvSpPr txBox="1"/>
          <p:nvPr>
            <p:ph type="title"/>
          </p:nvPr>
        </p:nvSpPr>
        <p:spPr>
          <a:xfrm>
            <a:off x="457200" y="280375"/>
            <a:ext cx="8520600" cy="572700"/>
          </a:xfrm>
          <a:prstGeom prst="rect">
            <a:avLst/>
          </a:prstGeom>
          <a:noFill/>
          <a:ln>
            <a:noFill/>
          </a:ln>
        </p:spPr>
        <p:txBody>
          <a:bodyPr anchorCtr="0" anchor="t" bIns="68575" lIns="68575" spcFirstLastPara="1" rIns="68575" wrap="square" tIns="68575">
            <a:noAutofit/>
          </a:bodyPr>
          <a:lstStyle/>
          <a:p>
            <a:pPr indent="0" lvl="0" marL="0" rtl="0" algn="l">
              <a:lnSpc>
                <a:spcPct val="100000"/>
              </a:lnSpc>
              <a:spcBef>
                <a:spcPts val="0"/>
              </a:spcBef>
              <a:spcAft>
                <a:spcPts val="0"/>
              </a:spcAft>
              <a:buSzPts val="2000"/>
              <a:buNone/>
            </a:pPr>
            <a:r>
              <a:rPr lang="en"/>
              <a:t>What Actually is a Prompt?</a:t>
            </a:r>
            <a:endParaRPr/>
          </a:p>
        </p:txBody>
      </p:sp>
      <p:sp>
        <p:nvSpPr>
          <p:cNvPr id="1829" name="Google Shape;1829;p35"/>
          <p:cNvSpPr/>
          <p:nvPr/>
        </p:nvSpPr>
        <p:spPr>
          <a:xfrm>
            <a:off x="5402800" y="1025350"/>
            <a:ext cx="3509100" cy="3435000"/>
          </a:xfrm>
          <a:prstGeom prst="ellipse">
            <a:avLst/>
          </a:prstGeom>
          <a:solidFill>
            <a:schemeClr val="dk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Barlow Condensed"/>
                <a:ea typeface="Barlow Condensed"/>
                <a:cs typeface="Barlow Condensed"/>
                <a:sym typeface="Barlow Condensed"/>
              </a:rPr>
              <a:t>It's not just what you ask, but how you ask it.</a:t>
            </a:r>
            <a:endParaRPr b="1" i="0" sz="2000" u="none" cap="none" strike="noStrike">
              <a:solidFill>
                <a:schemeClr val="lt1"/>
              </a:solidFill>
              <a:latin typeface="Barlow Condensed"/>
              <a:ea typeface="Barlow Condensed"/>
              <a:cs typeface="Barlow Condensed"/>
              <a:sym typeface="Barlow Condensed"/>
            </a:endParaRPr>
          </a:p>
        </p:txBody>
      </p:sp>
      <p:sp>
        <p:nvSpPr>
          <p:cNvPr id="1830" name="Google Shape;1830;p35"/>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4" name="Shape 1834"/>
        <p:cNvGrpSpPr/>
        <p:nvPr/>
      </p:nvGrpSpPr>
      <p:grpSpPr>
        <a:xfrm>
          <a:off x="0" y="0"/>
          <a:ext cx="0" cy="0"/>
          <a:chOff x="0" y="0"/>
          <a:chExt cx="0" cy="0"/>
        </a:xfrm>
      </p:grpSpPr>
      <p:sp>
        <p:nvSpPr>
          <p:cNvPr id="1835" name="Google Shape;1835;p36"/>
          <p:cNvSpPr txBox="1"/>
          <p:nvPr>
            <p:ph type="ctrTitle"/>
          </p:nvPr>
        </p:nvSpPr>
        <p:spPr>
          <a:xfrm>
            <a:off x="0" y="1947550"/>
            <a:ext cx="9144000" cy="1053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3000"/>
              <a:buNone/>
            </a:pPr>
            <a:r>
              <a:rPr lang="en" sz="4800">
                <a:solidFill>
                  <a:schemeClr val="dk1"/>
                </a:solidFill>
                <a:latin typeface="Barlow Condensed"/>
                <a:ea typeface="Barlow Condensed"/>
                <a:cs typeface="Barlow Condensed"/>
                <a:sym typeface="Barlow Condensed"/>
              </a:rPr>
              <a:t>“PROMPT ENGINEERS” </a:t>
            </a:r>
            <a:r>
              <a:rPr lang="en" sz="4800">
                <a:latin typeface="Barlow Condensed"/>
                <a:ea typeface="Barlow Condensed"/>
                <a:cs typeface="Barlow Condensed"/>
                <a:sym typeface="Barlow Condensed"/>
              </a:rPr>
              <a:t>AREN’T A THING</a:t>
            </a:r>
            <a:endParaRPr sz="4800">
              <a:solidFill>
                <a:schemeClr val="dk1"/>
              </a:solidFill>
              <a:latin typeface="Barlow Condensed"/>
              <a:ea typeface="Barlow Condensed"/>
              <a:cs typeface="Barlow Condensed"/>
              <a:sym typeface="Barlow Condensed"/>
            </a:endParaRPr>
          </a:p>
        </p:txBody>
      </p:sp>
      <p:sp>
        <p:nvSpPr>
          <p:cNvPr id="1836" name="Google Shape;1836;p3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40" name="Shape 1840"/>
        <p:cNvGrpSpPr/>
        <p:nvPr/>
      </p:nvGrpSpPr>
      <p:grpSpPr>
        <a:xfrm>
          <a:off x="0" y="0"/>
          <a:ext cx="0" cy="0"/>
          <a:chOff x="0" y="0"/>
          <a:chExt cx="0" cy="0"/>
        </a:xfrm>
      </p:grpSpPr>
      <p:sp>
        <p:nvSpPr>
          <p:cNvPr id="1841" name="Google Shape;1841;p37"/>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What Makes a Good Prompt? The 4 Cs.</a:t>
            </a:r>
            <a:endParaRPr/>
          </a:p>
        </p:txBody>
      </p:sp>
      <p:sp>
        <p:nvSpPr>
          <p:cNvPr id="1842" name="Google Shape;1842;p37"/>
          <p:cNvSpPr txBox="1"/>
          <p:nvPr/>
        </p:nvSpPr>
        <p:spPr>
          <a:xfrm>
            <a:off x="1208875" y="1130125"/>
            <a:ext cx="3224100" cy="1540200"/>
          </a:xfrm>
          <a:prstGeom prst="rect">
            <a:avLst/>
          </a:prstGeom>
          <a:solidFill>
            <a:srgbClr val="374085"/>
          </a:solidFill>
          <a:ln>
            <a:noFill/>
          </a:ln>
        </p:spPr>
        <p:txBody>
          <a:bodyPr anchorCtr="0" anchor="ctr" bIns="91425" lIns="182875" spcFirstLastPara="1" rIns="182875" wrap="square" tIns="91425">
            <a:noAutofit/>
          </a:bodyPr>
          <a:lstStyle/>
          <a:p>
            <a:pPr indent="0" lvl="0" marL="0" marR="0" rtl="0" algn="ctr">
              <a:lnSpc>
                <a:spcPct val="100000"/>
              </a:lnSpc>
              <a:spcBef>
                <a:spcPts val="1000"/>
              </a:spcBef>
              <a:spcAft>
                <a:spcPts val="0"/>
              </a:spcAft>
              <a:buClr>
                <a:srgbClr val="000000"/>
              </a:buClr>
              <a:buSzPts val="1800"/>
              <a:buFont typeface="Arial"/>
              <a:buNone/>
            </a:pPr>
            <a:r>
              <a:rPr b="1" i="0" lang="en" sz="1800" u="none" cap="none" strike="noStrike">
                <a:solidFill>
                  <a:srgbClr val="FFFFFF"/>
                </a:solidFill>
                <a:latin typeface="Barlow Semi Condensed"/>
                <a:ea typeface="Barlow Semi Condensed"/>
                <a:cs typeface="Barlow Semi Condensed"/>
                <a:sym typeface="Barlow Semi Condensed"/>
              </a:rPr>
              <a:t>Clear</a:t>
            </a:r>
            <a:endParaRPr b="1" i="0" sz="1800" u="none" cap="none" strike="noStrike">
              <a:solidFill>
                <a:srgbClr val="FFFFFF"/>
              </a:solidFill>
              <a:latin typeface="Barlow Semi Condensed"/>
              <a:ea typeface="Barlow Semi Condensed"/>
              <a:cs typeface="Barlow Semi Condensed"/>
              <a:sym typeface="Barlow Semi Condensed"/>
            </a:endParaRPr>
          </a:p>
          <a:p>
            <a:pPr indent="0" lvl="0" marL="0" marR="0" rtl="0" algn="ctr">
              <a:lnSpc>
                <a:spcPct val="100000"/>
              </a:lnSpc>
              <a:spcBef>
                <a:spcPts val="1000"/>
              </a:spcBef>
              <a:spcAft>
                <a:spcPts val="1000"/>
              </a:spcAft>
              <a:buClr>
                <a:srgbClr val="000000"/>
              </a:buClr>
              <a:buSzPts val="1600"/>
              <a:buFont typeface="Arial"/>
              <a:buNone/>
            </a:pPr>
            <a:r>
              <a:rPr b="0" i="0" lang="en" sz="1600" u="none" cap="none" strike="noStrike">
                <a:solidFill>
                  <a:srgbClr val="FFFFFF"/>
                </a:solidFill>
                <a:latin typeface="Barlow Semi Condensed"/>
                <a:ea typeface="Barlow Semi Condensed"/>
                <a:cs typeface="Barlow Semi Condensed"/>
                <a:sym typeface="Barlow Semi Condensed"/>
              </a:rPr>
              <a:t>Precise language, avoid ambiguity</a:t>
            </a:r>
            <a:endParaRPr b="0" i="0" sz="1600" u="none" cap="none" strike="noStrike">
              <a:solidFill>
                <a:srgbClr val="FFFFFF"/>
              </a:solidFill>
              <a:latin typeface="Barlow Semi Condensed"/>
              <a:ea typeface="Barlow Semi Condensed"/>
              <a:cs typeface="Barlow Semi Condensed"/>
              <a:sym typeface="Barlow Semi Condensed"/>
            </a:endParaRPr>
          </a:p>
        </p:txBody>
      </p:sp>
      <p:sp>
        <p:nvSpPr>
          <p:cNvPr id="1843" name="Google Shape;1843;p37"/>
          <p:cNvSpPr txBox="1"/>
          <p:nvPr/>
        </p:nvSpPr>
        <p:spPr>
          <a:xfrm>
            <a:off x="4686500" y="1130125"/>
            <a:ext cx="3224100" cy="1540200"/>
          </a:xfrm>
          <a:prstGeom prst="rect">
            <a:avLst/>
          </a:prstGeom>
          <a:solidFill>
            <a:srgbClr val="3DBED4"/>
          </a:solidFill>
          <a:ln>
            <a:noFill/>
          </a:ln>
        </p:spPr>
        <p:txBody>
          <a:bodyPr anchorCtr="0" anchor="ctr" bIns="91425" lIns="182875" spcFirstLastPara="1" rIns="182875" wrap="square" tIns="91425">
            <a:noAutofit/>
          </a:bodyPr>
          <a:lstStyle/>
          <a:p>
            <a:pPr indent="0" lvl="0" marL="0" marR="0" rtl="0" algn="ctr">
              <a:lnSpc>
                <a:spcPct val="100000"/>
              </a:lnSpc>
              <a:spcBef>
                <a:spcPts val="1000"/>
              </a:spcBef>
              <a:spcAft>
                <a:spcPts val="0"/>
              </a:spcAft>
              <a:buClr>
                <a:srgbClr val="000000"/>
              </a:buClr>
              <a:buSzPts val="1800"/>
              <a:buFont typeface="Arial"/>
              <a:buNone/>
            </a:pPr>
            <a:r>
              <a:rPr b="1" i="0" lang="en" sz="1800" u="none" cap="none" strike="noStrike">
                <a:solidFill>
                  <a:srgbClr val="FFFFFF"/>
                </a:solidFill>
                <a:latin typeface="Barlow Semi Condensed"/>
                <a:ea typeface="Barlow Semi Condensed"/>
                <a:cs typeface="Barlow Semi Condensed"/>
                <a:sym typeface="Barlow Semi Condensed"/>
              </a:rPr>
              <a:t>Concise</a:t>
            </a:r>
            <a:endParaRPr b="1" i="0" sz="1800" u="none" cap="none" strike="noStrike">
              <a:solidFill>
                <a:srgbClr val="FFFFFF"/>
              </a:solidFill>
              <a:latin typeface="Barlow Semi Condensed"/>
              <a:ea typeface="Barlow Semi Condensed"/>
              <a:cs typeface="Barlow Semi Condensed"/>
              <a:sym typeface="Barlow Semi Condensed"/>
            </a:endParaRPr>
          </a:p>
          <a:p>
            <a:pPr indent="0" lvl="0" marL="0" marR="0" rtl="0" algn="ctr">
              <a:lnSpc>
                <a:spcPct val="100000"/>
              </a:lnSpc>
              <a:spcBef>
                <a:spcPts val="1000"/>
              </a:spcBef>
              <a:spcAft>
                <a:spcPts val="1000"/>
              </a:spcAft>
              <a:buClr>
                <a:srgbClr val="000000"/>
              </a:buClr>
              <a:buSzPts val="1600"/>
              <a:buFont typeface="Arial"/>
              <a:buNone/>
            </a:pPr>
            <a:r>
              <a:rPr b="0" i="0" lang="en" sz="1600" u="none" cap="none" strike="noStrike">
                <a:solidFill>
                  <a:srgbClr val="FFFFFF"/>
                </a:solidFill>
                <a:latin typeface="Barlow Semi Condensed"/>
                <a:ea typeface="Barlow Semi Condensed"/>
                <a:cs typeface="Barlow Semi Condensed"/>
                <a:sym typeface="Barlow Semi Condensed"/>
              </a:rPr>
              <a:t>Use just enough detail, don't over explain</a:t>
            </a:r>
            <a:endParaRPr b="0" i="0" sz="1600" u="none" cap="none" strike="noStrike">
              <a:solidFill>
                <a:srgbClr val="FFFFFF"/>
              </a:solidFill>
              <a:latin typeface="Barlow Semi Condensed"/>
              <a:ea typeface="Barlow Semi Condensed"/>
              <a:cs typeface="Barlow Semi Condensed"/>
              <a:sym typeface="Barlow Semi Condensed"/>
            </a:endParaRPr>
          </a:p>
        </p:txBody>
      </p:sp>
      <p:sp>
        <p:nvSpPr>
          <p:cNvPr id="1844" name="Google Shape;1844;p37"/>
          <p:cNvSpPr txBox="1"/>
          <p:nvPr/>
        </p:nvSpPr>
        <p:spPr>
          <a:xfrm>
            <a:off x="1208875" y="2817775"/>
            <a:ext cx="3224100" cy="1540200"/>
          </a:xfrm>
          <a:prstGeom prst="rect">
            <a:avLst/>
          </a:prstGeom>
          <a:solidFill>
            <a:srgbClr val="01D068"/>
          </a:solidFill>
          <a:ln>
            <a:noFill/>
          </a:ln>
        </p:spPr>
        <p:txBody>
          <a:bodyPr anchorCtr="0" anchor="ctr" bIns="91425" lIns="182875" spcFirstLastPara="1" rIns="182875" wrap="square" tIns="91425">
            <a:noAutofit/>
          </a:bodyPr>
          <a:lstStyle/>
          <a:p>
            <a:pPr indent="0" lvl="0" marL="0" marR="0" rtl="0" algn="ctr">
              <a:lnSpc>
                <a:spcPct val="100000"/>
              </a:lnSpc>
              <a:spcBef>
                <a:spcPts val="1000"/>
              </a:spcBef>
              <a:spcAft>
                <a:spcPts val="0"/>
              </a:spcAft>
              <a:buClr>
                <a:srgbClr val="000000"/>
              </a:buClr>
              <a:buSzPts val="1500"/>
              <a:buFont typeface="Arial"/>
              <a:buNone/>
            </a:pPr>
            <a:r>
              <a:rPr b="1" i="0" lang="en" sz="1800" u="none" cap="none" strike="noStrike">
                <a:solidFill>
                  <a:srgbClr val="FFFFFF"/>
                </a:solidFill>
                <a:latin typeface="Barlow Semi Condensed"/>
                <a:ea typeface="Barlow Semi Condensed"/>
                <a:cs typeface="Barlow Semi Condensed"/>
                <a:sym typeface="Barlow Semi Condensed"/>
              </a:rPr>
              <a:t>Commanding</a:t>
            </a:r>
            <a:r>
              <a:rPr b="1" i="0" lang="en" sz="1600" u="none" cap="none" strike="noStrike">
                <a:solidFill>
                  <a:srgbClr val="FFFFFF"/>
                </a:solidFill>
                <a:latin typeface="Barlow Semi Condensed"/>
                <a:ea typeface="Barlow Semi Condensed"/>
                <a:cs typeface="Barlow Semi Condensed"/>
                <a:sym typeface="Barlow Semi Condensed"/>
              </a:rPr>
              <a:t> </a:t>
            </a:r>
            <a:endParaRPr b="1" i="0" sz="1600" u="none" cap="none" strike="noStrike">
              <a:solidFill>
                <a:srgbClr val="FFFFFF"/>
              </a:solidFill>
              <a:latin typeface="Barlow Semi Condensed"/>
              <a:ea typeface="Barlow Semi Condensed"/>
              <a:cs typeface="Barlow Semi Condensed"/>
              <a:sym typeface="Barlow Semi Condensed"/>
            </a:endParaRPr>
          </a:p>
          <a:p>
            <a:pPr indent="0" lvl="0" marL="0" marR="0" rtl="0" algn="ctr">
              <a:lnSpc>
                <a:spcPct val="100000"/>
              </a:lnSpc>
              <a:spcBef>
                <a:spcPts val="1000"/>
              </a:spcBef>
              <a:spcAft>
                <a:spcPts val="1000"/>
              </a:spcAft>
              <a:buClr>
                <a:srgbClr val="000000"/>
              </a:buClr>
              <a:buSzPts val="1500"/>
              <a:buFont typeface="Arial"/>
              <a:buNone/>
            </a:pPr>
            <a:r>
              <a:rPr b="0" i="0" lang="en" sz="1600" u="none" cap="none" strike="noStrike">
                <a:solidFill>
                  <a:srgbClr val="FFFFFF"/>
                </a:solidFill>
                <a:latin typeface="Barlow Semi Condensed"/>
                <a:ea typeface="Barlow Semi Condensed"/>
                <a:cs typeface="Barlow Semi Condensed"/>
                <a:sym typeface="Barlow Semi Condensed"/>
              </a:rPr>
              <a:t>Use imperatives like "Explain", "List", "Compare"</a:t>
            </a:r>
            <a:endParaRPr b="0" i="0" sz="1600" u="none" cap="none" strike="noStrike">
              <a:solidFill>
                <a:srgbClr val="FFFFFF"/>
              </a:solidFill>
              <a:latin typeface="Barlow"/>
              <a:ea typeface="Barlow"/>
              <a:cs typeface="Barlow"/>
              <a:sym typeface="Barlow"/>
            </a:endParaRPr>
          </a:p>
        </p:txBody>
      </p:sp>
      <p:sp>
        <p:nvSpPr>
          <p:cNvPr id="1845" name="Google Shape;1845;p37"/>
          <p:cNvSpPr txBox="1"/>
          <p:nvPr/>
        </p:nvSpPr>
        <p:spPr>
          <a:xfrm>
            <a:off x="4686500" y="2817775"/>
            <a:ext cx="3224100" cy="1540200"/>
          </a:xfrm>
          <a:prstGeom prst="rect">
            <a:avLst/>
          </a:prstGeom>
          <a:solidFill>
            <a:srgbClr val="FFCD34"/>
          </a:solidFill>
          <a:ln>
            <a:noFill/>
          </a:ln>
        </p:spPr>
        <p:txBody>
          <a:bodyPr anchorCtr="0" anchor="ctr" bIns="91425" lIns="182875" spcFirstLastPara="1" rIns="182875" wrap="square" tIns="91425">
            <a:noAutofit/>
          </a:bodyPr>
          <a:lstStyle/>
          <a:p>
            <a:pPr indent="0" lvl="0" marL="0" marR="0" rtl="0" algn="ctr">
              <a:lnSpc>
                <a:spcPct val="100000"/>
              </a:lnSpc>
              <a:spcBef>
                <a:spcPts val="1000"/>
              </a:spcBef>
              <a:spcAft>
                <a:spcPts val="0"/>
              </a:spcAft>
              <a:buClr>
                <a:srgbClr val="000000"/>
              </a:buClr>
              <a:buSzPts val="1800"/>
              <a:buFont typeface="Arial"/>
              <a:buNone/>
            </a:pPr>
            <a:r>
              <a:rPr b="1" i="0" lang="en" sz="1800" u="none" cap="none" strike="noStrike">
                <a:solidFill>
                  <a:srgbClr val="000000"/>
                </a:solidFill>
                <a:latin typeface="Barlow Semi Condensed"/>
                <a:ea typeface="Barlow Semi Condensed"/>
                <a:cs typeface="Barlow Semi Condensed"/>
                <a:sym typeface="Barlow Semi Condensed"/>
              </a:rPr>
              <a:t>Contextual</a:t>
            </a:r>
            <a:endParaRPr b="1" i="0" sz="1800" u="none" cap="none" strike="noStrike">
              <a:solidFill>
                <a:srgbClr val="000000"/>
              </a:solidFill>
              <a:latin typeface="Barlow Semi Condensed"/>
              <a:ea typeface="Barlow Semi Condensed"/>
              <a:cs typeface="Barlow Semi Condensed"/>
              <a:sym typeface="Barlow Semi Condensed"/>
            </a:endParaRPr>
          </a:p>
          <a:p>
            <a:pPr indent="0" lvl="0" marL="0" marR="0" rtl="0" algn="ctr">
              <a:lnSpc>
                <a:spcPct val="100000"/>
              </a:lnSpc>
              <a:spcBef>
                <a:spcPts val="1000"/>
              </a:spcBef>
              <a:spcAft>
                <a:spcPts val="0"/>
              </a:spcAft>
              <a:buClr>
                <a:srgbClr val="000000"/>
              </a:buClr>
              <a:buSzPts val="1600"/>
              <a:buFont typeface="Arial"/>
              <a:buNone/>
            </a:pPr>
            <a:r>
              <a:rPr b="0" i="0" lang="en" sz="1600" u="none" cap="none" strike="noStrike">
                <a:solidFill>
                  <a:srgbClr val="000000"/>
                </a:solidFill>
                <a:latin typeface="Barlow Semi Condensed"/>
                <a:ea typeface="Barlow Semi Condensed"/>
                <a:cs typeface="Barlow Semi Condensed"/>
                <a:sym typeface="Barlow Semi Condensed"/>
              </a:rPr>
              <a:t>Provide relevant background as needed</a:t>
            </a:r>
            <a:endParaRPr b="0" i="0" sz="1600" u="none" cap="none" strike="noStrike">
              <a:solidFill>
                <a:srgbClr val="000000"/>
              </a:solidFill>
              <a:latin typeface="Barlow Semi Condensed"/>
              <a:ea typeface="Barlow Semi Condensed"/>
              <a:cs typeface="Barlow Semi Condensed"/>
              <a:sym typeface="Barlow Semi Condensed"/>
            </a:endParaRPr>
          </a:p>
        </p:txBody>
      </p:sp>
      <p:sp>
        <p:nvSpPr>
          <p:cNvPr id="1846" name="Google Shape;1846;p37"/>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50" name="Shape 1850"/>
        <p:cNvGrpSpPr/>
        <p:nvPr/>
      </p:nvGrpSpPr>
      <p:grpSpPr>
        <a:xfrm>
          <a:off x="0" y="0"/>
          <a:ext cx="0" cy="0"/>
          <a:chOff x="0" y="0"/>
          <a:chExt cx="0" cy="0"/>
        </a:xfrm>
      </p:grpSpPr>
      <p:sp>
        <p:nvSpPr>
          <p:cNvPr id="1851" name="Google Shape;1851;p38"/>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Start With a Template</a:t>
            </a:r>
            <a:endParaRPr/>
          </a:p>
        </p:txBody>
      </p:sp>
      <p:sp>
        <p:nvSpPr>
          <p:cNvPr id="1852" name="Google Shape;1852;p38"/>
          <p:cNvSpPr txBox="1"/>
          <p:nvPr/>
        </p:nvSpPr>
        <p:spPr>
          <a:xfrm>
            <a:off x="1099200" y="1230250"/>
            <a:ext cx="7236600" cy="2007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chemeClr val="dk1"/>
                </a:solidFill>
                <a:latin typeface="Nunito"/>
                <a:ea typeface="Nunito"/>
                <a:cs typeface="Nunito"/>
                <a:sym typeface="Nunito"/>
              </a:rPr>
              <a:t>As a [</a:t>
            </a:r>
            <a:r>
              <a:rPr b="1" i="0" lang="en" sz="2100" u="none" cap="none" strike="noStrike">
                <a:solidFill>
                  <a:schemeClr val="dk1"/>
                </a:solidFill>
                <a:latin typeface="Nunito"/>
                <a:ea typeface="Nunito"/>
                <a:cs typeface="Nunito"/>
                <a:sym typeface="Nunito"/>
              </a:rPr>
              <a:t>role</a:t>
            </a:r>
            <a:r>
              <a:rPr b="0" i="0" lang="en" sz="2100" u="none" cap="none" strike="noStrike">
                <a:solidFill>
                  <a:schemeClr val="dk1"/>
                </a:solidFill>
                <a:latin typeface="Nunito"/>
                <a:ea typeface="Nunito"/>
                <a:cs typeface="Nunito"/>
                <a:sym typeface="Nunito"/>
              </a:rPr>
              <a:t>], your mission is to [</a:t>
            </a:r>
            <a:r>
              <a:rPr b="1" i="0" lang="en" sz="2100" u="none" cap="none" strike="noStrike">
                <a:solidFill>
                  <a:schemeClr val="dk1"/>
                </a:solidFill>
                <a:latin typeface="Nunito"/>
                <a:ea typeface="Nunito"/>
                <a:cs typeface="Nunito"/>
                <a:sym typeface="Nunito"/>
              </a:rPr>
              <a:t>task</a:t>
            </a:r>
            <a:r>
              <a:rPr b="0" i="0" lang="en" sz="2100" u="none" cap="none" strike="noStrike">
                <a:solidFill>
                  <a:schemeClr val="dk1"/>
                </a:solidFill>
                <a:latin typeface="Nunito"/>
                <a:ea typeface="Nunito"/>
                <a:cs typeface="Nunito"/>
                <a:sym typeface="Nunito"/>
              </a:rPr>
              <a:t>].</a:t>
            </a:r>
            <a:endParaRPr b="0" i="0" sz="2100" u="none" cap="none" strike="noStrike">
              <a:solidFill>
                <a:schemeClr val="dk1"/>
              </a:solidFill>
              <a:latin typeface="Nunito"/>
              <a:ea typeface="Nunito"/>
              <a:cs typeface="Nunito"/>
              <a:sym typeface="Nunito"/>
            </a:endParaRPr>
          </a:p>
          <a:p>
            <a:pPr indent="0" lvl="0" marL="0" marR="0" rtl="0" algn="l">
              <a:lnSpc>
                <a:spcPct val="115000"/>
              </a:lnSpc>
              <a:spcBef>
                <a:spcPts val="1000"/>
              </a:spcBef>
              <a:spcAft>
                <a:spcPts val="0"/>
              </a:spcAft>
              <a:buClr>
                <a:srgbClr val="000000"/>
              </a:buClr>
              <a:buSzPts val="2100"/>
              <a:buFont typeface="Arial"/>
              <a:buNone/>
            </a:pPr>
            <a:r>
              <a:rPr b="0" i="0" lang="en" sz="2100" u="none" cap="none" strike="noStrike">
                <a:solidFill>
                  <a:schemeClr val="dk1"/>
                </a:solidFill>
                <a:latin typeface="Nunito"/>
                <a:ea typeface="Nunito"/>
                <a:cs typeface="Nunito"/>
                <a:sym typeface="Nunito"/>
              </a:rPr>
              <a:t>Deliver this as a [</a:t>
            </a:r>
            <a:r>
              <a:rPr b="1" i="0" lang="en" sz="2100" u="none" cap="none" strike="noStrike">
                <a:solidFill>
                  <a:schemeClr val="dk1"/>
                </a:solidFill>
                <a:latin typeface="Nunito"/>
                <a:ea typeface="Nunito"/>
                <a:cs typeface="Nunito"/>
                <a:sym typeface="Nunito"/>
              </a:rPr>
              <a:t>format</a:t>
            </a:r>
            <a:r>
              <a:rPr b="0" i="0" lang="en" sz="2100" u="none" cap="none" strike="noStrike">
                <a:solidFill>
                  <a:schemeClr val="dk1"/>
                </a:solidFill>
                <a:latin typeface="Nunito"/>
                <a:ea typeface="Nunito"/>
                <a:cs typeface="Nunito"/>
                <a:sym typeface="Nunito"/>
              </a:rPr>
              <a:t>], writing in the style of [</a:t>
            </a:r>
            <a:r>
              <a:rPr b="1" i="0" lang="en" sz="2100" u="none" cap="none" strike="noStrike">
                <a:solidFill>
                  <a:schemeClr val="dk1"/>
                </a:solidFill>
                <a:latin typeface="Nunito"/>
                <a:ea typeface="Nunito"/>
                <a:cs typeface="Nunito"/>
                <a:sym typeface="Nunito"/>
              </a:rPr>
              <a:t>tone</a:t>
            </a:r>
            <a:r>
              <a:rPr b="0" i="0" lang="en" sz="2100" u="none" cap="none" strike="noStrike">
                <a:solidFill>
                  <a:schemeClr val="dk1"/>
                </a:solidFill>
                <a:latin typeface="Nunito"/>
                <a:ea typeface="Nunito"/>
                <a:cs typeface="Nunito"/>
                <a:sym typeface="Nunito"/>
              </a:rPr>
              <a:t>].</a:t>
            </a:r>
            <a:endParaRPr b="0" i="0" sz="2100" u="none" cap="none" strike="noStrike">
              <a:solidFill>
                <a:schemeClr val="dk1"/>
              </a:solidFill>
              <a:latin typeface="Nunito"/>
              <a:ea typeface="Nunito"/>
              <a:cs typeface="Nunito"/>
              <a:sym typeface="Nunito"/>
            </a:endParaRPr>
          </a:p>
          <a:p>
            <a:pPr indent="0" lvl="0" marL="0" marR="0" rtl="0" algn="l">
              <a:lnSpc>
                <a:spcPct val="115000"/>
              </a:lnSpc>
              <a:spcBef>
                <a:spcPts val="1000"/>
              </a:spcBef>
              <a:spcAft>
                <a:spcPts val="0"/>
              </a:spcAft>
              <a:buClr>
                <a:srgbClr val="000000"/>
              </a:buClr>
              <a:buSzPts val="2100"/>
              <a:buFont typeface="Arial"/>
              <a:buNone/>
            </a:pPr>
            <a:r>
              <a:rPr b="0" i="0" lang="en" sz="2100" u="none" cap="none" strike="noStrike">
                <a:solidFill>
                  <a:schemeClr val="dk1"/>
                </a:solidFill>
                <a:latin typeface="Nunito"/>
                <a:ea typeface="Nunito"/>
                <a:cs typeface="Nunito"/>
                <a:sym typeface="Nunito"/>
              </a:rPr>
              <a:t>Focus on achieving [</a:t>
            </a:r>
            <a:r>
              <a:rPr b="1" i="0" lang="en" sz="2100" u="none" cap="none" strike="noStrike">
                <a:solidFill>
                  <a:schemeClr val="dk1"/>
                </a:solidFill>
                <a:latin typeface="Nunito"/>
                <a:ea typeface="Nunito"/>
                <a:cs typeface="Nunito"/>
                <a:sym typeface="Nunito"/>
              </a:rPr>
              <a:t>objective</a:t>
            </a:r>
            <a:r>
              <a:rPr b="0" i="0" lang="en" sz="2100" u="none" cap="none" strike="noStrike">
                <a:solidFill>
                  <a:schemeClr val="dk1"/>
                </a:solidFill>
                <a:latin typeface="Nunito"/>
                <a:ea typeface="Nunito"/>
                <a:cs typeface="Nunito"/>
                <a:sym typeface="Nunito"/>
              </a:rPr>
              <a:t>], but don’t [</a:t>
            </a:r>
            <a:r>
              <a:rPr b="1" i="0" lang="en" sz="2100" u="none" cap="none" strike="noStrike">
                <a:solidFill>
                  <a:schemeClr val="dk1"/>
                </a:solidFill>
                <a:latin typeface="Nunito"/>
                <a:ea typeface="Nunito"/>
                <a:cs typeface="Nunito"/>
                <a:sym typeface="Nunito"/>
              </a:rPr>
              <a:t>restriction</a:t>
            </a:r>
            <a:r>
              <a:rPr b="0" i="0" lang="en" sz="2100" u="none" cap="none" strike="noStrike">
                <a:solidFill>
                  <a:schemeClr val="dk1"/>
                </a:solidFill>
                <a:latin typeface="Nunito"/>
                <a:ea typeface="Nunito"/>
                <a:cs typeface="Nunito"/>
                <a:sym typeface="Nunito"/>
              </a:rPr>
              <a:t>].</a:t>
            </a:r>
            <a:endParaRPr b="0" i="0" sz="2100" u="none" cap="none" strike="noStrike">
              <a:solidFill>
                <a:schemeClr val="dk1"/>
              </a:solidFill>
              <a:latin typeface="Nunito"/>
              <a:ea typeface="Nunito"/>
              <a:cs typeface="Nunito"/>
              <a:sym typeface="Nunito"/>
            </a:endParaRPr>
          </a:p>
          <a:p>
            <a:pPr indent="0" lvl="0" marL="0" marR="0" rtl="0" algn="l">
              <a:lnSpc>
                <a:spcPct val="115000"/>
              </a:lnSpc>
              <a:spcBef>
                <a:spcPts val="1000"/>
              </a:spcBef>
              <a:spcAft>
                <a:spcPts val="1000"/>
              </a:spcAft>
              <a:buClr>
                <a:srgbClr val="000000"/>
              </a:buClr>
              <a:buSzPts val="2100"/>
              <a:buFont typeface="Arial"/>
              <a:buNone/>
            </a:pPr>
            <a:r>
              <a:rPr b="0" i="0" lang="en" sz="2100" u="none" cap="none" strike="noStrike">
                <a:solidFill>
                  <a:schemeClr val="dk1"/>
                </a:solidFill>
                <a:latin typeface="Nunito"/>
                <a:ea typeface="Nunito"/>
                <a:cs typeface="Nunito"/>
                <a:sym typeface="Nunito"/>
              </a:rPr>
              <a:t>Additionally, aim to incorporate [</a:t>
            </a:r>
            <a:r>
              <a:rPr b="1" i="0" lang="en" sz="2100" u="none" cap="none" strike="noStrike">
                <a:solidFill>
                  <a:schemeClr val="dk1"/>
                </a:solidFill>
                <a:latin typeface="Nunito"/>
                <a:ea typeface="Nunito"/>
                <a:cs typeface="Nunito"/>
                <a:sym typeface="Nunito"/>
              </a:rPr>
              <a:t>desired skill/technique</a:t>
            </a:r>
            <a:r>
              <a:rPr b="0" i="0" lang="en" sz="2100" u="none" cap="none" strike="noStrike">
                <a:solidFill>
                  <a:schemeClr val="dk1"/>
                </a:solidFill>
                <a:latin typeface="Nunito"/>
                <a:ea typeface="Nunito"/>
                <a:cs typeface="Nunito"/>
                <a:sym typeface="Nunito"/>
              </a:rPr>
              <a:t>].</a:t>
            </a:r>
            <a:endParaRPr b="0" i="0" sz="3100" u="none" cap="none" strike="noStrike">
              <a:solidFill>
                <a:srgbClr val="222222"/>
              </a:solidFill>
              <a:latin typeface="Nunito"/>
              <a:ea typeface="Nunito"/>
              <a:cs typeface="Nunito"/>
              <a:sym typeface="Nunito"/>
            </a:endParaRPr>
          </a:p>
        </p:txBody>
      </p:sp>
      <p:sp>
        <p:nvSpPr>
          <p:cNvPr id="1853" name="Google Shape;1853;p38"/>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2">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57" name="Shape 1857"/>
        <p:cNvGrpSpPr/>
        <p:nvPr/>
      </p:nvGrpSpPr>
      <p:grpSpPr>
        <a:xfrm>
          <a:off x="0" y="0"/>
          <a:ext cx="0" cy="0"/>
          <a:chOff x="0" y="0"/>
          <a:chExt cx="0" cy="0"/>
        </a:xfrm>
      </p:grpSpPr>
      <p:sp>
        <p:nvSpPr>
          <p:cNvPr id="1858" name="Google Shape;1858;p39"/>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Fill it out: Facebook Ads Expert Example</a:t>
            </a:r>
            <a:endParaRPr/>
          </a:p>
        </p:txBody>
      </p:sp>
      <p:sp>
        <p:nvSpPr>
          <p:cNvPr id="1859" name="Google Shape;1859;p39"/>
          <p:cNvSpPr txBox="1"/>
          <p:nvPr/>
        </p:nvSpPr>
        <p:spPr>
          <a:xfrm>
            <a:off x="1255575" y="1073175"/>
            <a:ext cx="7236600" cy="3494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100"/>
              <a:buFont typeface="Arial"/>
              <a:buNone/>
            </a:pPr>
            <a:r>
              <a:rPr b="0" i="0" lang="en" sz="2100" u="none" cap="none" strike="noStrike">
                <a:solidFill>
                  <a:schemeClr val="dk1"/>
                </a:solidFill>
                <a:latin typeface="Nunito"/>
                <a:ea typeface="Nunito"/>
                <a:cs typeface="Nunito"/>
                <a:sym typeface="Nunito"/>
              </a:rPr>
              <a:t>As an </a:t>
            </a:r>
            <a:r>
              <a:rPr b="1" i="0" lang="en" sz="2100" u="none" cap="none" strike="noStrike">
                <a:solidFill>
                  <a:schemeClr val="dk1"/>
                </a:solidFill>
                <a:latin typeface="Nunito"/>
                <a:ea typeface="Nunito"/>
                <a:cs typeface="Nunito"/>
                <a:sym typeface="Nunito"/>
              </a:rPr>
              <a:t>expert in Facebook Ads</a:t>
            </a:r>
            <a:r>
              <a:rPr b="0" i="0" lang="en" sz="2100" u="none" cap="none" strike="noStrike">
                <a:solidFill>
                  <a:schemeClr val="dk1"/>
                </a:solidFill>
                <a:latin typeface="Nunito"/>
                <a:ea typeface="Nunito"/>
                <a:cs typeface="Nunito"/>
                <a:sym typeface="Nunito"/>
              </a:rPr>
              <a:t>, your mission is to </a:t>
            </a:r>
            <a:r>
              <a:rPr b="1" i="0" lang="en" sz="2100" u="none" cap="none" strike="noStrike">
                <a:solidFill>
                  <a:schemeClr val="dk1"/>
                </a:solidFill>
                <a:latin typeface="Nunito"/>
                <a:ea typeface="Nunito"/>
                <a:cs typeface="Nunito"/>
                <a:sym typeface="Nunito"/>
              </a:rPr>
              <a:t>help me develop a media plan for our Summer Sale campaign</a:t>
            </a:r>
            <a:r>
              <a:rPr b="0" i="0" lang="en" sz="2100" u="none" cap="none" strike="noStrike">
                <a:solidFill>
                  <a:schemeClr val="dk1"/>
                </a:solidFill>
                <a:latin typeface="Nunito"/>
                <a:ea typeface="Nunito"/>
                <a:cs typeface="Nunito"/>
                <a:sym typeface="Nunito"/>
              </a:rPr>
              <a:t>.</a:t>
            </a:r>
            <a:endParaRPr b="0" i="0" sz="2100" u="none" cap="none" strike="noStrike">
              <a:solidFill>
                <a:schemeClr val="dk1"/>
              </a:solidFill>
              <a:latin typeface="Nunito"/>
              <a:ea typeface="Nunito"/>
              <a:cs typeface="Nunito"/>
              <a:sym typeface="Nunito"/>
            </a:endParaRPr>
          </a:p>
          <a:p>
            <a:pPr indent="0" lvl="0" marL="0" marR="0" rtl="0" algn="l">
              <a:lnSpc>
                <a:spcPct val="115000"/>
              </a:lnSpc>
              <a:spcBef>
                <a:spcPts val="1000"/>
              </a:spcBef>
              <a:spcAft>
                <a:spcPts val="0"/>
              </a:spcAft>
              <a:buClr>
                <a:srgbClr val="000000"/>
              </a:buClr>
              <a:buSzPts val="2100"/>
              <a:buFont typeface="Arial"/>
              <a:buNone/>
            </a:pPr>
            <a:r>
              <a:rPr b="0" i="0" lang="en" sz="2100" u="none" cap="none" strike="noStrike">
                <a:solidFill>
                  <a:schemeClr val="dk1"/>
                </a:solidFill>
                <a:latin typeface="Nunito"/>
                <a:ea typeface="Nunito"/>
                <a:cs typeface="Nunito"/>
                <a:sym typeface="Nunito"/>
              </a:rPr>
              <a:t>Deliver this as a </a:t>
            </a:r>
            <a:r>
              <a:rPr b="1" i="0" lang="en" sz="2100" u="none" cap="none" strike="noStrike">
                <a:solidFill>
                  <a:schemeClr val="dk1"/>
                </a:solidFill>
                <a:latin typeface="Nunito"/>
                <a:ea typeface="Nunito"/>
                <a:cs typeface="Nunito"/>
                <a:sym typeface="Nunito"/>
              </a:rPr>
              <a:t>detailed table ready to paste into Excel</a:t>
            </a:r>
            <a:r>
              <a:rPr b="0" i="0" lang="en" sz="2100" u="none" cap="none" strike="sngStrike">
                <a:solidFill>
                  <a:srgbClr val="B7B7B7"/>
                </a:solidFill>
                <a:latin typeface="Nunito"/>
                <a:ea typeface="Nunito"/>
                <a:cs typeface="Nunito"/>
                <a:sym typeface="Nunito"/>
              </a:rPr>
              <a:t>, writing in the style of [</a:t>
            </a:r>
            <a:r>
              <a:rPr b="1" i="0" lang="en" sz="2100" u="none" cap="none" strike="sngStrike">
                <a:solidFill>
                  <a:srgbClr val="B7B7B7"/>
                </a:solidFill>
                <a:latin typeface="Nunito"/>
                <a:ea typeface="Nunito"/>
                <a:cs typeface="Nunito"/>
                <a:sym typeface="Nunito"/>
              </a:rPr>
              <a:t>tone</a:t>
            </a:r>
            <a:r>
              <a:rPr b="0" i="0" lang="en" sz="2100" u="none" cap="none" strike="sngStrike">
                <a:solidFill>
                  <a:srgbClr val="B7B7B7"/>
                </a:solidFill>
                <a:latin typeface="Nunito"/>
                <a:ea typeface="Nunito"/>
                <a:cs typeface="Nunito"/>
                <a:sym typeface="Nunito"/>
              </a:rPr>
              <a:t>]</a:t>
            </a:r>
            <a:r>
              <a:rPr b="0" i="0" lang="en" sz="2100" u="none" cap="none" strike="noStrike">
                <a:solidFill>
                  <a:schemeClr val="dk1"/>
                </a:solidFill>
                <a:latin typeface="Nunito"/>
                <a:ea typeface="Nunito"/>
                <a:cs typeface="Nunito"/>
                <a:sym typeface="Nunito"/>
              </a:rPr>
              <a:t>.</a:t>
            </a:r>
            <a:endParaRPr b="0" i="0" sz="2100" u="none" cap="none" strike="noStrike">
              <a:solidFill>
                <a:schemeClr val="dk1"/>
              </a:solidFill>
              <a:latin typeface="Nunito"/>
              <a:ea typeface="Nunito"/>
              <a:cs typeface="Nunito"/>
              <a:sym typeface="Nunito"/>
            </a:endParaRPr>
          </a:p>
          <a:p>
            <a:pPr indent="0" lvl="0" marL="0" marR="0" rtl="0" algn="l">
              <a:lnSpc>
                <a:spcPct val="115000"/>
              </a:lnSpc>
              <a:spcBef>
                <a:spcPts val="1000"/>
              </a:spcBef>
              <a:spcAft>
                <a:spcPts val="0"/>
              </a:spcAft>
              <a:buClr>
                <a:srgbClr val="000000"/>
              </a:buClr>
              <a:buSzPts val="2100"/>
              <a:buFont typeface="Arial"/>
              <a:buNone/>
            </a:pPr>
            <a:r>
              <a:rPr b="0" i="0" lang="en" sz="2100" u="none" cap="none" strike="noStrike">
                <a:solidFill>
                  <a:schemeClr val="dk1"/>
                </a:solidFill>
                <a:latin typeface="Nunito"/>
                <a:ea typeface="Nunito"/>
                <a:cs typeface="Nunito"/>
                <a:sym typeface="Nunito"/>
              </a:rPr>
              <a:t>Focus on achieving </a:t>
            </a:r>
            <a:r>
              <a:rPr b="1" i="0" lang="en" sz="2100" u="none" cap="none" strike="noStrike">
                <a:solidFill>
                  <a:schemeClr val="dk1"/>
                </a:solidFill>
                <a:latin typeface="Nunito"/>
                <a:ea typeface="Nunito"/>
                <a:cs typeface="Nunito"/>
                <a:sym typeface="Nunito"/>
              </a:rPr>
              <a:t>direct sales of our sustainable beach towels</a:t>
            </a:r>
            <a:r>
              <a:rPr b="0" i="0" lang="en" sz="2100" u="none" cap="none" strike="noStrike">
                <a:solidFill>
                  <a:schemeClr val="dk1"/>
                </a:solidFill>
                <a:latin typeface="Nunito"/>
                <a:ea typeface="Nunito"/>
                <a:cs typeface="Nunito"/>
                <a:sym typeface="Nunito"/>
              </a:rPr>
              <a:t>, but don’t </a:t>
            </a:r>
            <a:r>
              <a:rPr b="1" i="0" lang="en" sz="2100" u="none" cap="none" strike="noStrike">
                <a:solidFill>
                  <a:schemeClr val="dk1"/>
                </a:solidFill>
                <a:latin typeface="Nunito"/>
                <a:ea typeface="Nunito"/>
                <a:cs typeface="Nunito"/>
                <a:sym typeface="Nunito"/>
              </a:rPr>
              <a:t>just jump straight to conversion ads</a:t>
            </a:r>
            <a:r>
              <a:rPr b="0" i="0" lang="en" sz="2100" u="none" cap="none" strike="noStrike">
                <a:solidFill>
                  <a:schemeClr val="dk1"/>
                </a:solidFill>
                <a:latin typeface="Nunito"/>
                <a:ea typeface="Nunito"/>
                <a:cs typeface="Nunito"/>
                <a:sym typeface="Nunito"/>
              </a:rPr>
              <a:t>.</a:t>
            </a:r>
            <a:endParaRPr b="0" i="0" sz="2100" u="none" cap="none" strike="noStrike">
              <a:solidFill>
                <a:schemeClr val="dk1"/>
              </a:solidFill>
              <a:latin typeface="Nunito"/>
              <a:ea typeface="Nunito"/>
              <a:cs typeface="Nunito"/>
              <a:sym typeface="Nunito"/>
            </a:endParaRPr>
          </a:p>
          <a:p>
            <a:pPr indent="0" lvl="0" marL="0" marR="0" rtl="0" algn="l">
              <a:lnSpc>
                <a:spcPct val="115000"/>
              </a:lnSpc>
              <a:spcBef>
                <a:spcPts val="1000"/>
              </a:spcBef>
              <a:spcAft>
                <a:spcPts val="1000"/>
              </a:spcAft>
              <a:buClr>
                <a:srgbClr val="000000"/>
              </a:buClr>
              <a:buSzPts val="2100"/>
              <a:buFont typeface="Arial"/>
              <a:buNone/>
            </a:pPr>
            <a:r>
              <a:rPr b="0" i="0" lang="en" sz="2100" u="none" cap="none" strike="noStrike">
                <a:solidFill>
                  <a:schemeClr val="dk1"/>
                </a:solidFill>
                <a:latin typeface="Nunito"/>
                <a:ea typeface="Nunito"/>
                <a:cs typeface="Nunito"/>
                <a:sym typeface="Nunito"/>
              </a:rPr>
              <a:t>Additionally, aim to incorporate </a:t>
            </a:r>
            <a:r>
              <a:rPr b="1" i="0" lang="en" sz="2100" u="none" cap="none" strike="noStrike">
                <a:solidFill>
                  <a:schemeClr val="dk1"/>
                </a:solidFill>
                <a:latin typeface="Nunito"/>
                <a:ea typeface="Nunito"/>
                <a:cs typeface="Nunito"/>
                <a:sym typeface="Nunito"/>
              </a:rPr>
              <a:t>a logical funnel, moving prospects from awareness to conversion</a:t>
            </a:r>
            <a:r>
              <a:rPr b="0" i="0" lang="en" sz="2100" u="none" cap="none" strike="noStrike">
                <a:solidFill>
                  <a:schemeClr val="dk1"/>
                </a:solidFill>
                <a:latin typeface="Nunito"/>
                <a:ea typeface="Nunito"/>
                <a:cs typeface="Nunito"/>
                <a:sym typeface="Nunito"/>
              </a:rPr>
              <a:t>.</a:t>
            </a:r>
            <a:endParaRPr b="0" i="0" sz="3100" u="none" cap="none" strike="noStrike">
              <a:solidFill>
                <a:srgbClr val="222222"/>
              </a:solidFill>
              <a:latin typeface="Nunito"/>
              <a:ea typeface="Nunito"/>
              <a:cs typeface="Nunito"/>
              <a:sym typeface="Nunito"/>
            </a:endParaRPr>
          </a:p>
        </p:txBody>
      </p:sp>
      <p:sp>
        <p:nvSpPr>
          <p:cNvPr id="1860" name="Google Shape;1860;p39"/>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4"/>
          <p:cNvSpPr/>
          <p:nvPr/>
        </p:nvSpPr>
        <p:spPr>
          <a:xfrm>
            <a:off x="417050" y="1270025"/>
            <a:ext cx="3649200" cy="215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4"/>
          <p:cNvSpPr txBox="1"/>
          <p:nvPr>
            <p:ph type="title"/>
          </p:nvPr>
        </p:nvSpPr>
        <p:spPr>
          <a:xfrm>
            <a:off x="311700" y="223675"/>
            <a:ext cx="8520600" cy="572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GENERAL ASSEMBLY</a:t>
            </a:r>
            <a:endParaRPr/>
          </a:p>
        </p:txBody>
      </p:sp>
      <p:sp>
        <p:nvSpPr>
          <p:cNvPr id="1449" name="Google Shape;1449;p4"/>
          <p:cNvSpPr/>
          <p:nvPr/>
        </p:nvSpPr>
        <p:spPr>
          <a:xfrm>
            <a:off x="417050" y="1474975"/>
            <a:ext cx="994800" cy="2280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4"/>
          <p:cNvSpPr txBox="1"/>
          <p:nvPr/>
        </p:nvSpPr>
        <p:spPr>
          <a:xfrm>
            <a:off x="457200" y="1287400"/>
            <a:ext cx="4304100" cy="10773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1000"/>
              </a:spcAft>
              <a:buClr>
                <a:srgbClr val="000000"/>
              </a:buClr>
              <a:buSzPts val="1200"/>
              <a:buFont typeface="Arial"/>
              <a:buNone/>
            </a:pPr>
            <a:r>
              <a:rPr b="1" i="0" lang="en" sz="1200" u="none" cap="none" strike="noStrike">
                <a:solidFill>
                  <a:srgbClr val="222222"/>
                </a:solidFill>
                <a:latin typeface="Nunito Sans"/>
                <a:ea typeface="Nunito Sans"/>
                <a:cs typeface="Nunito Sans"/>
                <a:sym typeface="Nunito Sans"/>
              </a:rPr>
              <a:t>General Assembly is at the forefront of tech talent development </a:t>
            </a:r>
            <a:r>
              <a:rPr b="0" i="0" lang="en" sz="1200" u="none" cap="none" strike="noStrike">
                <a:solidFill>
                  <a:srgbClr val="222222"/>
                </a:solidFill>
                <a:latin typeface="Nunito Sans"/>
                <a:ea typeface="Nunito Sans"/>
                <a:cs typeface="Nunito Sans"/>
                <a:sym typeface="Nunito Sans"/>
              </a:rPr>
              <a:t>specializing in today’s most in-demand skills. The leading source for upskilling, reskilling, and revolutionizing teams, GA programs offer proven impact on the job, both for the employee and the employer.</a:t>
            </a:r>
            <a:endParaRPr b="0" i="0" sz="1200" u="none" cap="none" strike="noStrike">
              <a:solidFill>
                <a:srgbClr val="222222"/>
              </a:solidFill>
              <a:latin typeface="Nunito Sans"/>
              <a:ea typeface="Nunito Sans"/>
              <a:cs typeface="Nunito Sans"/>
              <a:sym typeface="Nunito Sans"/>
            </a:endParaRPr>
          </a:p>
        </p:txBody>
      </p:sp>
      <p:pic>
        <p:nvPicPr>
          <p:cNvPr id="1451" name="Google Shape;1451;p4"/>
          <p:cNvPicPr preferRelativeResize="0"/>
          <p:nvPr/>
        </p:nvPicPr>
        <p:blipFill rotWithShape="1">
          <a:blip r:embed="rId3">
            <a:alphaModFix/>
          </a:blip>
          <a:srcRect b="0" l="826" r="835" t="0"/>
          <a:stretch/>
        </p:blipFill>
        <p:spPr>
          <a:xfrm>
            <a:off x="191150" y="3038113"/>
            <a:ext cx="4875525" cy="1560163"/>
          </a:xfrm>
          <a:prstGeom prst="rect">
            <a:avLst/>
          </a:prstGeom>
          <a:noFill/>
          <a:ln>
            <a:noFill/>
          </a:ln>
        </p:spPr>
      </p:pic>
      <p:sp>
        <p:nvSpPr>
          <p:cNvPr id="1452" name="Google Shape;1452;p4"/>
          <p:cNvSpPr txBox="1"/>
          <p:nvPr/>
        </p:nvSpPr>
        <p:spPr>
          <a:xfrm>
            <a:off x="382275" y="2718350"/>
            <a:ext cx="1702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Barlow Condensed"/>
                <a:ea typeface="Barlow Condensed"/>
                <a:cs typeface="Barlow Condensed"/>
                <a:sym typeface="Barlow Condensed"/>
              </a:rPr>
              <a:t>FLAGSHIP CAMPUSES</a:t>
            </a:r>
            <a:endParaRPr b="1" i="0" sz="1600" u="none" cap="none" strike="noStrike">
              <a:solidFill>
                <a:schemeClr val="dk1"/>
              </a:solidFill>
              <a:latin typeface="Barlow Condensed"/>
              <a:ea typeface="Barlow Condensed"/>
              <a:cs typeface="Barlow Condensed"/>
              <a:sym typeface="Barlow Condensed"/>
            </a:endParaRPr>
          </a:p>
        </p:txBody>
      </p:sp>
      <p:cxnSp>
        <p:nvCxnSpPr>
          <p:cNvPr id="1453" name="Google Shape;1453;p4"/>
          <p:cNvCxnSpPr/>
          <p:nvPr/>
        </p:nvCxnSpPr>
        <p:spPr>
          <a:xfrm>
            <a:off x="5004475" y="1235200"/>
            <a:ext cx="0" cy="1345200"/>
          </a:xfrm>
          <a:prstGeom prst="straightConnector1">
            <a:avLst/>
          </a:prstGeom>
          <a:noFill/>
          <a:ln cap="flat" cmpd="sng" w="9525">
            <a:solidFill>
              <a:schemeClr val="lt2"/>
            </a:solidFill>
            <a:prstDash val="solid"/>
            <a:round/>
            <a:headEnd len="sm" w="sm" type="none"/>
            <a:tailEnd len="sm" w="sm" type="none"/>
          </a:ln>
        </p:spPr>
      </p:cxnSp>
      <p:sp>
        <p:nvSpPr>
          <p:cNvPr id="1454" name="Google Shape;1454;p4"/>
          <p:cNvSpPr txBox="1"/>
          <p:nvPr/>
        </p:nvSpPr>
        <p:spPr>
          <a:xfrm>
            <a:off x="5267125" y="2718350"/>
            <a:ext cx="1702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Barlow Condensed"/>
                <a:ea typeface="Barlow Condensed"/>
                <a:cs typeface="Barlow Condensed"/>
                <a:sym typeface="Barlow Condensed"/>
              </a:rPr>
              <a:t>FAST FACTS</a:t>
            </a:r>
            <a:endParaRPr b="1" i="0" sz="1600" u="none" cap="none" strike="noStrike">
              <a:solidFill>
                <a:schemeClr val="dk1"/>
              </a:solidFill>
              <a:latin typeface="Barlow Condensed"/>
              <a:ea typeface="Barlow Condensed"/>
              <a:cs typeface="Barlow Condensed"/>
              <a:sym typeface="Barlow Condensed"/>
            </a:endParaRPr>
          </a:p>
        </p:txBody>
      </p:sp>
      <p:sp>
        <p:nvSpPr>
          <p:cNvPr id="1455" name="Google Shape;1455;p4"/>
          <p:cNvSpPr txBox="1"/>
          <p:nvPr/>
        </p:nvSpPr>
        <p:spPr>
          <a:xfrm>
            <a:off x="5368125" y="3149450"/>
            <a:ext cx="3444000" cy="1023300"/>
          </a:xfrm>
          <a:prstGeom prst="rect">
            <a:avLst/>
          </a:prstGeom>
          <a:noFill/>
          <a:ln>
            <a:noFill/>
          </a:ln>
        </p:spPr>
        <p:txBody>
          <a:bodyPr anchorCtr="0" anchor="t" bIns="0" lIns="0" spcFirstLastPara="1" rIns="0" wrap="square" tIns="0">
            <a:noAutofit/>
          </a:bodyPr>
          <a:lstStyle/>
          <a:p>
            <a:pPr indent="-304800" lvl="0" marL="457200" marR="0" rtl="0" algn="l">
              <a:lnSpc>
                <a:spcPct val="100000"/>
              </a:lnSpc>
              <a:spcBef>
                <a:spcPts val="0"/>
              </a:spcBef>
              <a:spcAft>
                <a:spcPts val="0"/>
              </a:spcAft>
              <a:buClr>
                <a:srgbClr val="383838"/>
              </a:buClr>
              <a:buSzPts val="1200"/>
              <a:buFont typeface="Arial"/>
              <a:buChar char="●"/>
            </a:pPr>
            <a:r>
              <a:rPr b="0" i="0" lang="en" sz="1200" u="none" cap="none" strike="noStrike">
                <a:solidFill>
                  <a:srgbClr val="383838"/>
                </a:solidFill>
                <a:latin typeface="Arial"/>
                <a:ea typeface="Arial"/>
                <a:cs typeface="Arial"/>
                <a:sym typeface="Arial"/>
              </a:rPr>
              <a:t>80,000+ alumni, 19,000+ hiring partners</a:t>
            </a:r>
            <a:endParaRPr b="0" i="0" sz="1200" u="none" cap="none" strike="noStrike">
              <a:solidFill>
                <a:srgbClr val="383838"/>
              </a:solidFill>
              <a:latin typeface="Arial"/>
              <a:ea typeface="Arial"/>
              <a:cs typeface="Arial"/>
              <a:sym typeface="Arial"/>
            </a:endParaRPr>
          </a:p>
          <a:p>
            <a:pPr indent="-304800" lvl="0" marL="457200" marR="0" rtl="0" algn="l">
              <a:lnSpc>
                <a:spcPct val="100000"/>
              </a:lnSpc>
              <a:spcBef>
                <a:spcPts val="600"/>
              </a:spcBef>
              <a:spcAft>
                <a:spcPts val="0"/>
              </a:spcAft>
              <a:buClr>
                <a:srgbClr val="383838"/>
              </a:buClr>
              <a:buSzPts val="1200"/>
              <a:buFont typeface="Arial"/>
              <a:buChar char="●"/>
            </a:pPr>
            <a:r>
              <a:rPr b="0" i="0" lang="en" sz="1200" u="none" cap="none" strike="noStrike">
                <a:solidFill>
                  <a:srgbClr val="383838"/>
                </a:solidFill>
                <a:latin typeface="Arial"/>
                <a:ea typeface="Arial"/>
                <a:cs typeface="Arial"/>
                <a:sym typeface="Arial"/>
              </a:rPr>
              <a:t>25,000+ employees of Fortune 500 companies trained in 20+ countries</a:t>
            </a:r>
            <a:endParaRPr b="0" i="0" sz="1200" u="none" cap="none" strike="noStrike">
              <a:solidFill>
                <a:srgbClr val="383838"/>
              </a:solidFill>
              <a:latin typeface="Arial"/>
              <a:ea typeface="Arial"/>
              <a:cs typeface="Arial"/>
              <a:sym typeface="Arial"/>
            </a:endParaRPr>
          </a:p>
          <a:p>
            <a:pPr indent="-304800" lvl="0" marL="457200" marR="0" rtl="0" algn="l">
              <a:lnSpc>
                <a:spcPct val="100000"/>
              </a:lnSpc>
              <a:spcBef>
                <a:spcPts val="600"/>
              </a:spcBef>
              <a:spcAft>
                <a:spcPts val="600"/>
              </a:spcAft>
              <a:buClr>
                <a:srgbClr val="383838"/>
              </a:buClr>
              <a:buSzPts val="1200"/>
              <a:buFont typeface="Arial"/>
              <a:buChar char="●"/>
            </a:pPr>
            <a:r>
              <a:rPr b="0" i="0" lang="en" sz="1200" u="none" cap="none" strike="noStrike">
                <a:solidFill>
                  <a:srgbClr val="383838"/>
                </a:solidFill>
                <a:latin typeface="Arial"/>
                <a:ea typeface="Arial"/>
                <a:cs typeface="Arial"/>
                <a:sym typeface="Arial"/>
              </a:rPr>
              <a:t>Flagship campuses in NY and Singapore + global virtual learning</a:t>
            </a:r>
            <a:endParaRPr b="0" i="0" sz="1200" u="none" cap="none" strike="noStrike">
              <a:solidFill>
                <a:srgbClr val="383838"/>
              </a:solidFill>
              <a:latin typeface="Arial"/>
              <a:ea typeface="Arial"/>
              <a:cs typeface="Arial"/>
              <a:sym typeface="Arial"/>
            </a:endParaRPr>
          </a:p>
        </p:txBody>
      </p:sp>
      <p:pic>
        <p:nvPicPr>
          <p:cNvPr id="1456" name="Google Shape;1456;p4"/>
          <p:cNvPicPr preferRelativeResize="0"/>
          <p:nvPr/>
        </p:nvPicPr>
        <p:blipFill rotWithShape="1">
          <a:blip r:embed="rId4">
            <a:alphaModFix/>
          </a:blip>
          <a:srcRect b="0" l="0" r="0" t="0"/>
          <a:stretch/>
        </p:blipFill>
        <p:spPr>
          <a:xfrm>
            <a:off x="7096617" y="2141413"/>
            <a:ext cx="384058" cy="384058"/>
          </a:xfrm>
          <a:prstGeom prst="rect">
            <a:avLst/>
          </a:prstGeom>
          <a:noFill/>
          <a:ln>
            <a:noFill/>
          </a:ln>
        </p:spPr>
      </p:pic>
      <p:pic>
        <p:nvPicPr>
          <p:cNvPr id="1457" name="Google Shape;1457;p4"/>
          <p:cNvPicPr preferRelativeResize="0"/>
          <p:nvPr/>
        </p:nvPicPr>
        <p:blipFill rotWithShape="1">
          <a:blip r:embed="rId5">
            <a:alphaModFix/>
          </a:blip>
          <a:srcRect b="0" l="0" r="0" t="0"/>
          <a:stretch/>
        </p:blipFill>
        <p:spPr>
          <a:xfrm>
            <a:off x="5343335" y="2133724"/>
            <a:ext cx="384058" cy="399421"/>
          </a:xfrm>
          <a:prstGeom prst="rect">
            <a:avLst/>
          </a:prstGeom>
          <a:noFill/>
          <a:ln>
            <a:noFill/>
          </a:ln>
        </p:spPr>
      </p:pic>
      <p:pic>
        <p:nvPicPr>
          <p:cNvPr id="1458" name="Google Shape;1458;p4"/>
          <p:cNvPicPr preferRelativeResize="0"/>
          <p:nvPr/>
        </p:nvPicPr>
        <p:blipFill rotWithShape="1">
          <a:blip r:embed="rId6">
            <a:alphaModFix/>
          </a:blip>
          <a:srcRect b="0" l="0" r="0" t="0"/>
          <a:stretch/>
        </p:blipFill>
        <p:spPr>
          <a:xfrm>
            <a:off x="7096617" y="1540019"/>
            <a:ext cx="384058" cy="391740"/>
          </a:xfrm>
          <a:prstGeom prst="rect">
            <a:avLst/>
          </a:prstGeom>
          <a:noFill/>
          <a:ln>
            <a:noFill/>
          </a:ln>
        </p:spPr>
      </p:pic>
      <p:pic>
        <p:nvPicPr>
          <p:cNvPr id="1459" name="Google Shape;1459;p4"/>
          <p:cNvPicPr preferRelativeResize="0"/>
          <p:nvPr/>
        </p:nvPicPr>
        <p:blipFill rotWithShape="1">
          <a:blip r:embed="rId7">
            <a:alphaModFix/>
          </a:blip>
          <a:srcRect b="0" l="0" r="0" t="0"/>
          <a:stretch/>
        </p:blipFill>
        <p:spPr>
          <a:xfrm>
            <a:off x="5343335" y="1556794"/>
            <a:ext cx="384058" cy="391740"/>
          </a:xfrm>
          <a:prstGeom prst="rect">
            <a:avLst/>
          </a:prstGeom>
          <a:noFill/>
          <a:ln>
            <a:noFill/>
          </a:ln>
        </p:spPr>
      </p:pic>
      <p:sp>
        <p:nvSpPr>
          <p:cNvPr id="1460" name="Google Shape;1460;p4"/>
          <p:cNvSpPr txBox="1"/>
          <p:nvPr/>
        </p:nvSpPr>
        <p:spPr>
          <a:xfrm>
            <a:off x="5870025" y="1591412"/>
            <a:ext cx="1108500" cy="322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1000"/>
              </a:spcAft>
              <a:buClr>
                <a:srgbClr val="000000"/>
              </a:buClr>
              <a:buSzPts val="1000"/>
              <a:buFont typeface="Arial"/>
              <a:buNone/>
            </a:pPr>
            <a:r>
              <a:rPr b="1" i="0" lang="en" sz="1000" u="none" cap="none" strike="noStrike">
                <a:solidFill>
                  <a:srgbClr val="222222"/>
                </a:solidFill>
                <a:latin typeface="Nunito Sans"/>
                <a:ea typeface="Nunito Sans"/>
                <a:cs typeface="Nunito Sans"/>
                <a:sym typeface="Nunito Sans"/>
              </a:rPr>
              <a:t>Engineering &amp; Development</a:t>
            </a:r>
            <a:endParaRPr b="0" i="0" sz="1000" u="none" cap="none" strike="noStrike">
              <a:solidFill>
                <a:srgbClr val="222222"/>
              </a:solidFill>
              <a:latin typeface="Nunito Sans"/>
              <a:ea typeface="Nunito Sans"/>
              <a:cs typeface="Nunito Sans"/>
              <a:sym typeface="Nunito Sans"/>
            </a:endParaRPr>
          </a:p>
        </p:txBody>
      </p:sp>
      <p:sp>
        <p:nvSpPr>
          <p:cNvPr id="1461" name="Google Shape;1461;p4"/>
          <p:cNvSpPr txBox="1"/>
          <p:nvPr/>
        </p:nvSpPr>
        <p:spPr>
          <a:xfrm>
            <a:off x="5870025" y="2254973"/>
            <a:ext cx="1108500" cy="27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1000"/>
              </a:spcAft>
              <a:buClr>
                <a:srgbClr val="000000"/>
              </a:buClr>
              <a:buSzPts val="1000"/>
              <a:buFont typeface="Arial"/>
              <a:buNone/>
            </a:pPr>
            <a:r>
              <a:rPr b="1" i="0" lang="en" sz="1000" u="none" cap="none" strike="noStrike">
                <a:solidFill>
                  <a:srgbClr val="222222"/>
                </a:solidFill>
                <a:latin typeface="Nunito Sans"/>
                <a:ea typeface="Nunito Sans"/>
                <a:cs typeface="Nunito Sans"/>
                <a:sym typeface="Nunito Sans"/>
              </a:rPr>
              <a:t>Product &amp; UX</a:t>
            </a:r>
            <a:endParaRPr b="0" i="0" sz="1000" u="none" cap="none" strike="noStrike">
              <a:solidFill>
                <a:srgbClr val="222222"/>
              </a:solidFill>
              <a:latin typeface="Nunito Sans"/>
              <a:ea typeface="Nunito Sans"/>
              <a:cs typeface="Nunito Sans"/>
              <a:sym typeface="Nunito Sans"/>
            </a:endParaRPr>
          </a:p>
        </p:txBody>
      </p:sp>
      <p:sp>
        <p:nvSpPr>
          <p:cNvPr id="1462" name="Google Shape;1462;p4"/>
          <p:cNvSpPr txBox="1"/>
          <p:nvPr/>
        </p:nvSpPr>
        <p:spPr>
          <a:xfrm>
            <a:off x="7598775" y="1638802"/>
            <a:ext cx="1108500" cy="27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1000"/>
              </a:spcAft>
              <a:buClr>
                <a:srgbClr val="000000"/>
              </a:buClr>
              <a:buSzPts val="1000"/>
              <a:buFont typeface="Arial"/>
              <a:buNone/>
            </a:pPr>
            <a:r>
              <a:rPr b="1" i="0" lang="en" sz="1000" u="none" cap="none" strike="noStrike">
                <a:solidFill>
                  <a:srgbClr val="222222"/>
                </a:solidFill>
                <a:latin typeface="Nunito Sans"/>
                <a:ea typeface="Nunito Sans"/>
                <a:cs typeface="Nunito Sans"/>
                <a:sym typeface="Nunito Sans"/>
              </a:rPr>
              <a:t>Data &amp; AI</a:t>
            </a:r>
            <a:endParaRPr b="0" i="0" sz="1000" u="none" cap="none" strike="noStrike">
              <a:solidFill>
                <a:srgbClr val="222222"/>
              </a:solidFill>
              <a:latin typeface="Nunito Sans"/>
              <a:ea typeface="Nunito Sans"/>
              <a:cs typeface="Nunito Sans"/>
              <a:sym typeface="Nunito Sans"/>
            </a:endParaRPr>
          </a:p>
        </p:txBody>
      </p:sp>
      <p:sp>
        <p:nvSpPr>
          <p:cNvPr id="1463" name="Google Shape;1463;p4"/>
          <p:cNvSpPr txBox="1"/>
          <p:nvPr/>
        </p:nvSpPr>
        <p:spPr>
          <a:xfrm>
            <a:off x="7598775" y="2254973"/>
            <a:ext cx="1108500" cy="2751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1000"/>
              </a:spcAft>
              <a:buClr>
                <a:srgbClr val="000000"/>
              </a:buClr>
              <a:buSzPts val="1000"/>
              <a:buFont typeface="Arial"/>
              <a:buNone/>
            </a:pPr>
            <a:r>
              <a:rPr b="1" i="0" lang="en" sz="1000" u="none" cap="none" strike="noStrike">
                <a:solidFill>
                  <a:srgbClr val="222222"/>
                </a:solidFill>
                <a:latin typeface="Nunito Sans"/>
                <a:ea typeface="Nunito Sans"/>
                <a:cs typeface="Nunito Sans"/>
                <a:sym typeface="Nunito Sans"/>
              </a:rPr>
              <a:t>Digital Marketing</a:t>
            </a:r>
            <a:endParaRPr b="0" i="0" sz="1000" u="none" cap="none" strike="noStrike">
              <a:solidFill>
                <a:srgbClr val="222222"/>
              </a:solidFill>
              <a:latin typeface="Nunito Sans"/>
              <a:ea typeface="Nunito Sans"/>
              <a:cs typeface="Nunito Sans"/>
              <a:sym typeface="Nunito Sans"/>
            </a:endParaRPr>
          </a:p>
        </p:txBody>
      </p:sp>
      <p:sp>
        <p:nvSpPr>
          <p:cNvPr id="1464" name="Google Shape;1464;p4"/>
          <p:cNvSpPr txBox="1"/>
          <p:nvPr/>
        </p:nvSpPr>
        <p:spPr>
          <a:xfrm>
            <a:off x="5343325" y="4334825"/>
            <a:ext cx="3343500" cy="391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1000"/>
              </a:spcAft>
              <a:buClr>
                <a:srgbClr val="000000"/>
              </a:buClr>
              <a:buSzPts val="800"/>
              <a:buFont typeface="Arial"/>
              <a:buNone/>
            </a:pPr>
            <a:r>
              <a:rPr b="0" i="0" lang="en" sz="800" u="none" cap="none" strike="noStrike">
                <a:solidFill>
                  <a:srgbClr val="222222"/>
                </a:solidFill>
                <a:latin typeface="Nunito Sans"/>
                <a:ea typeface="Nunito Sans"/>
                <a:cs typeface="Nunito Sans"/>
                <a:sym typeface="Nunito Sans"/>
              </a:rPr>
              <a:t>General Assembly is a brand of the </a:t>
            </a:r>
            <a:r>
              <a:rPr b="1" i="0" lang="en" sz="800" u="none" cap="none" strike="noStrike">
                <a:solidFill>
                  <a:srgbClr val="222222"/>
                </a:solidFill>
                <a:latin typeface="Nunito Sans"/>
                <a:ea typeface="Nunito Sans"/>
                <a:cs typeface="Nunito Sans"/>
                <a:sym typeface="Nunito Sans"/>
              </a:rPr>
              <a:t>Adecco Group</a:t>
            </a:r>
            <a:r>
              <a:rPr b="0" i="0" lang="en" sz="800" u="none" cap="none" strike="noStrike">
                <a:solidFill>
                  <a:srgbClr val="222222"/>
                </a:solidFill>
                <a:latin typeface="Nunito Sans"/>
                <a:ea typeface="Nunito Sans"/>
                <a:cs typeface="Nunito Sans"/>
                <a:sym typeface="Nunito Sans"/>
              </a:rPr>
              <a:t>, the world’s foremost provider of staffing, career transition, and talent development solutions.</a:t>
            </a:r>
            <a:endParaRPr b="0" i="0" sz="800" u="none" cap="none" strike="noStrike">
              <a:solidFill>
                <a:srgbClr val="222222"/>
              </a:solidFill>
              <a:latin typeface="Nunito Sans"/>
              <a:ea typeface="Nunito Sans"/>
              <a:cs typeface="Nunito Sans"/>
              <a:sym typeface="Nunito Sans"/>
            </a:endParaRPr>
          </a:p>
        </p:txBody>
      </p:sp>
      <p:sp>
        <p:nvSpPr>
          <p:cNvPr id="1465" name="Google Shape;1465;p4"/>
          <p:cNvSpPr txBox="1"/>
          <p:nvPr/>
        </p:nvSpPr>
        <p:spPr>
          <a:xfrm>
            <a:off x="5267125" y="1067375"/>
            <a:ext cx="17028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Barlow Condensed"/>
                <a:ea typeface="Barlow Condensed"/>
                <a:cs typeface="Barlow Condensed"/>
                <a:sym typeface="Barlow Condensed"/>
              </a:rPr>
              <a:t>CONTENT AREAS</a:t>
            </a:r>
            <a:endParaRPr b="1" i="0" sz="1600" u="none" cap="none" strike="noStrike">
              <a:solidFill>
                <a:schemeClr val="dk1"/>
              </a:solidFill>
              <a:latin typeface="Barlow Condensed"/>
              <a:ea typeface="Barlow Condensed"/>
              <a:cs typeface="Barlow Condensed"/>
              <a:sym typeface="Barlow Condense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64" name="Shape 1864"/>
        <p:cNvGrpSpPr/>
        <p:nvPr/>
      </p:nvGrpSpPr>
      <p:grpSpPr>
        <a:xfrm>
          <a:off x="0" y="0"/>
          <a:ext cx="0" cy="0"/>
          <a:chOff x="0" y="0"/>
          <a:chExt cx="0" cy="0"/>
        </a:xfrm>
      </p:grpSpPr>
      <p:graphicFrame>
        <p:nvGraphicFramePr>
          <p:cNvPr id="1865" name="Google Shape;1865;p40"/>
          <p:cNvGraphicFramePr/>
          <p:nvPr/>
        </p:nvGraphicFramePr>
        <p:xfrm>
          <a:off x="1142150" y="1130000"/>
          <a:ext cx="3000000" cy="3000000"/>
        </p:xfrm>
        <a:graphic>
          <a:graphicData uri="http://schemas.openxmlformats.org/drawingml/2006/table">
            <a:tbl>
              <a:tblPr>
                <a:noFill/>
                <a:tableStyleId>{F2644D6D-9AFF-44BD-89CD-070681894CFF}</a:tableStyleId>
              </a:tblPr>
              <a:tblGrid>
                <a:gridCol w="1886175"/>
                <a:gridCol w="1886175"/>
                <a:gridCol w="1886175"/>
                <a:gridCol w="1886175"/>
              </a:tblGrid>
              <a:tr h="581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Summarize this article in one sentence:</a:t>
                      </a:r>
                      <a:endParaRPr sz="1400" u="none" cap="none" strike="noStrike">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[article]</a:t>
                      </a:r>
                      <a:endParaRPr sz="1400" u="none" cap="none" strike="noStrike">
                        <a:latin typeface="Nunito"/>
                        <a:ea typeface="Nunito"/>
                        <a:cs typeface="Nunito"/>
                        <a:sym typeface="Nuni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Compare the key points in these two articles:</a:t>
                      </a:r>
                      <a:endParaRPr sz="1400" u="none" cap="none" strike="noStrike">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[article]</a:t>
                      </a:r>
                      <a:endParaRPr sz="1400" u="none" cap="none" strike="noStrike">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[article]</a:t>
                      </a:r>
                      <a:endParaRPr sz="1400" u="none" cap="none" strike="noStrike">
                        <a:latin typeface="Nunito"/>
                        <a:ea typeface="Nunito"/>
                        <a:cs typeface="Nunito"/>
                        <a:sym typeface="Nuni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What are the pros and cons of this business strategy? List 5 each.</a:t>
                      </a:r>
                      <a:endParaRPr sz="1400" u="none" cap="none" strike="noStrike">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[strategy]</a:t>
                      </a:r>
                      <a:endParaRPr sz="1400" u="none" cap="none" strike="noStrike">
                        <a:latin typeface="Nunito"/>
                        <a:ea typeface="Nunito"/>
                        <a:cs typeface="Nunito"/>
                        <a:sym typeface="Nuni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Explain this concept to a 12-year-old child:</a:t>
                      </a:r>
                      <a:endParaRPr sz="1400" u="none" cap="none" strike="noStrike">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[concept]</a:t>
                      </a:r>
                      <a:endParaRPr sz="1400" u="none" cap="none" strike="noStrike">
                        <a:latin typeface="Nunito"/>
                        <a:ea typeface="Nunito"/>
                        <a:cs typeface="Nunito"/>
                        <a:sym typeface="Nuni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5812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Here’s an auto generated meeting transcript. Pull out any action items, with deadlines and who they apply to.</a:t>
                      </a:r>
                      <a:endParaRPr sz="1400" u="none" cap="none" strike="noStrike">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[transcript]</a:t>
                      </a:r>
                      <a:endParaRPr sz="1400" u="none" cap="none" strike="noStrike">
                        <a:latin typeface="Nunito"/>
                        <a:ea typeface="Nunito"/>
                        <a:cs typeface="Nunito"/>
                        <a:sym typeface="Nuni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Write a short, inspiring memo to the employees of [company], focusing on the recent [product] launch</a:t>
                      </a:r>
                      <a:endParaRPr sz="1400" u="none" cap="none" strike="noStrike">
                        <a:latin typeface="Nunito"/>
                        <a:ea typeface="Nunito"/>
                        <a:cs typeface="Nunito"/>
                        <a:sym typeface="Nuni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Provide me with twenty ideas for blog posts about [topic], including potential titles.</a:t>
                      </a:r>
                      <a:endParaRPr sz="1400" u="none" cap="none" strike="noStrike">
                        <a:latin typeface="Nunito"/>
                        <a:ea typeface="Nunito"/>
                        <a:cs typeface="Nunito"/>
                        <a:sym typeface="Nuni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How can I use the problem-agitate-</a:t>
                      </a:r>
                      <a:endParaRPr sz="1400" u="none" cap="none" strike="noStrike">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rPr lang="en" sz="1400" u="none" cap="none" strike="noStrike">
                          <a:latin typeface="Nunito"/>
                          <a:ea typeface="Nunito"/>
                          <a:cs typeface="Nunito"/>
                          <a:sym typeface="Nunito"/>
                        </a:rPr>
                        <a:t>solve method in my copywriting?</a:t>
                      </a:r>
                      <a:endParaRPr sz="1400" u="none" cap="none" strike="noStrike">
                        <a:latin typeface="Nunito"/>
                        <a:ea typeface="Nunito"/>
                        <a:cs typeface="Nunito"/>
                        <a:sym typeface="Nunito"/>
                      </a:endParaRPr>
                    </a:p>
                  </a:txBody>
                  <a:tcPr marT="91425" marB="91425" marR="91425" marL="91425">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sp>
        <p:nvSpPr>
          <p:cNvPr id="1866" name="Google Shape;1866;p40"/>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Other Examples of Effective Starting Prompts</a:t>
            </a:r>
            <a:endParaRPr/>
          </a:p>
        </p:txBody>
      </p:sp>
      <p:sp>
        <p:nvSpPr>
          <p:cNvPr id="1867" name="Google Shape;1867;p40"/>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71" name="Shape 1871"/>
        <p:cNvGrpSpPr/>
        <p:nvPr/>
      </p:nvGrpSpPr>
      <p:grpSpPr>
        <a:xfrm>
          <a:off x="0" y="0"/>
          <a:ext cx="0" cy="0"/>
          <a:chOff x="0" y="0"/>
          <a:chExt cx="0" cy="0"/>
        </a:xfrm>
      </p:grpSpPr>
      <p:sp>
        <p:nvSpPr>
          <p:cNvPr id="1872" name="Google Shape;1872;p41"/>
          <p:cNvSpPr txBox="1"/>
          <p:nvPr>
            <p:ph type="ctrTitle"/>
          </p:nvPr>
        </p:nvSpPr>
        <p:spPr>
          <a:xfrm>
            <a:off x="2470275" y="338328"/>
            <a:ext cx="4318800" cy="38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800"/>
              <a:buNone/>
            </a:pPr>
            <a:r>
              <a:rPr lang="en"/>
              <a:t>Performance Reviews</a:t>
            </a:r>
            <a:endParaRPr/>
          </a:p>
        </p:txBody>
      </p:sp>
      <p:sp>
        <p:nvSpPr>
          <p:cNvPr id="1873" name="Google Shape;1873;p41"/>
          <p:cNvSpPr txBox="1"/>
          <p:nvPr>
            <p:ph idx="1" type="body"/>
          </p:nvPr>
        </p:nvSpPr>
        <p:spPr>
          <a:xfrm>
            <a:off x="1166850" y="1402363"/>
            <a:ext cx="4524300" cy="28395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0"/>
              </a:spcAft>
              <a:buSzPts val="800"/>
              <a:buNone/>
            </a:pPr>
            <a:r>
              <a:rPr b="1" lang="en" sz="1400"/>
              <a:t>Step 1: </a:t>
            </a:r>
            <a:r>
              <a:rPr lang="en" sz="1400"/>
              <a:t>Review Mark Itter’s KPI’s, peer feedback, behavioral notes, training and challenges</a:t>
            </a:r>
            <a:endParaRPr sz="1400"/>
          </a:p>
          <a:p>
            <a:pPr indent="0" lvl="0" marL="0" rtl="0" algn="l">
              <a:lnSpc>
                <a:spcPct val="115000"/>
              </a:lnSpc>
              <a:spcBef>
                <a:spcPts val="1000"/>
              </a:spcBef>
              <a:spcAft>
                <a:spcPts val="0"/>
              </a:spcAft>
              <a:buSzPts val="800"/>
              <a:buNone/>
            </a:pPr>
            <a:r>
              <a:rPr b="1" lang="en" sz="1400"/>
              <a:t>Step 2: </a:t>
            </a:r>
            <a:r>
              <a:rPr lang="en" sz="1400"/>
              <a:t>Draft an initial prompt that is clear, concise, commanding, and contextual</a:t>
            </a:r>
            <a:endParaRPr sz="1400"/>
          </a:p>
          <a:p>
            <a:pPr indent="0" lvl="0" marL="0" rtl="0" algn="l">
              <a:lnSpc>
                <a:spcPct val="115000"/>
              </a:lnSpc>
              <a:spcBef>
                <a:spcPts val="1000"/>
              </a:spcBef>
              <a:spcAft>
                <a:spcPts val="0"/>
              </a:spcAft>
              <a:buSzPts val="800"/>
              <a:buNone/>
            </a:pPr>
            <a:r>
              <a:rPr b="1" lang="en" sz="1400"/>
              <a:t>Step 3: </a:t>
            </a:r>
            <a:r>
              <a:rPr lang="en" sz="1400"/>
              <a:t>Test and refine the prompt</a:t>
            </a:r>
            <a:endParaRPr sz="1400"/>
          </a:p>
          <a:p>
            <a:pPr indent="0" lvl="0" marL="0" rtl="0" algn="l">
              <a:lnSpc>
                <a:spcPct val="115000"/>
              </a:lnSpc>
              <a:spcBef>
                <a:spcPts val="1000"/>
              </a:spcBef>
              <a:spcAft>
                <a:spcPts val="0"/>
              </a:spcAft>
              <a:buSzPts val="800"/>
              <a:buNone/>
            </a:pPr>
            <a:r>
              <a:rPr b="1" lang="en" sz="1400"/>
              <a:t>Step 4:</a:t>
            </a:r>
            <a:r>
              <a:rPr lang="en" sz="1400"/>
              <a:t> Continue iterating and editing until you are happy with the performance review</a:t>
            </a:r>
            <a:endParaRPr sz="1400"/>
          </a:p>
          <a:p>
            <a:pPr indent="0" lvl="0" marL="0" rtl="0" algn="l">
              <a:lnSpc>
                <a:spcPct val="115000"/>
              </a:lnSpc>
              <a:spcBef>
                <a:spcPts val="1000"/>
              </a:spcBef>
              <a:spcAft>
                <a:spcPts val="0"/>
              </a:spcAft>
              <a:buSzPts val="800"/>
              <a:buNone/>
            </a:pPr>
            <a:r>
              <a:t/>
            </a:r>
            <a:endParaRPr sz="1400"/>
          </a:p>
          <a:p>
            <a:pPr indent="0" lvl="0" marL="0" rtl="0" algn="l">
              <a:lnSpc>
                <a:spcPct val="115000"/>
              </a:lnSpc>
              <a:spcBef>
                <a:spcPts val="1000"/>
              </a:spcBef>
              <a:spcAft>
                <a:spcPts val="1000"/>
              </a:spcAft>
              <a:buSzPts val="800"/>
              <a:buNone/>
            </a:pPr>
            <a:r>
              <a:rPr i="1" lang="en" sz="1400"/>
              <a:t>Be ready to share and discuss with the group!</a:t>
            </a:r>
            <a:endParaRPr i="1" sz="1400"/>
          </a:p>
        </p:txBody>
      </p:sp>
      <p:sp>
        <p:nvSpPr>
          <p:cNvPr id="1874" name="Google Shape;1874;p41"/>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1800"/>
              <a:buNone/>
            </a:pPr>
            <a:r>
              <a:rPr lang="en"/>
              <a:t>Scenario: Quarterly Review for Mark Itter</a:t>
            </a:r>
            <a:endParaRPr/>
          </a:p>
        </p:txBody>
      </p:sp>
      <p:sp>
        <p:nvSpPr>
          <p:cNvPr id="1875" name="Google Shape;1875;p41"/>
          <p:cNvSpPr txBox="1"/>
          <p:nvPr/>
        </p:nvSpPr>
        <p:spPr>
          <a:xfrm>
            <a:off x="8138675" y="204925"/>
            <a:ext cx="794400" cy="6525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rPr b="1" i="0" lang="en" sz="1000" u="none" cap="none" strike="noStrike">
                <a:solidFill>
                  <a:schemeClr val="dk1"/>
                </a:solidFill>
                <a:latin typeface="Barlow Condensed"/>
                <a:ea typeface="Barlow Condensed"/>
                <a:cs typeface="Barlow Condensed"/>
                <a:sym typeface="Barlow Condensed"/>
              </a:rPr>
              <a:t>10 Minutes</a:t>
            </a:r>
            <a:endParaRPr b="1" i="0" sz="1000" u="none" cap="none" strike="noStrike">
              <a:solidFill>
                <a:schemeClr val="dk1"/>
              </a:solidFill>
              <a:latin typeface="Barlow Condensed"/>
              <a:ea typeface="Barlow Condensed"/>
              <a:cs typeface="Barlow Condensed"/>
              <a:sym typeface="Barlow Condensed"/>
            </a:endParaRPr>
          </a:p>
        </p:txBody>
      </p:sp>
      <p:sp>
        <p:nvSpPr>
          <p:cNvPr id="1876" name="Google Shape;1876;p4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80" name="Shape 1880"/>
        <p:cNvGrpSpPr/>
        <p:nvPr/>
      </p:nvGrpSpPr>
      <p:grpSpPr>
        <a:xfrm>
          <a:off x="0" y="0"/>
          <a:ext cx="0" cy="0"/>
          <a:chOff x="0" y="0"/>
          <a:chExt cx="0" cy="0"/>
        </a:xfrm>
      </p:grpSpPr>
      <p:sp>
        <p:nvSpPr>
          <p:cNvPr id="1881" name="Google Shape;1881;p42"/>
          <p:cNvSpPr txBox="1"/>
          <p:nvPr>
            <p:ph type="ctrTitle"/>
          </p:nvPr>
        </p:nvSpPr>
        <p:spPr>
          <a:xfrm>
            <a:off x="2085050" y="338328"/>
            <a:ext cx="4318800" cy="38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800"/>
              <a:buNone/>
            </a:pPr>
            <a:r>
              <a:rPr lang="en"/>
              <a:t>Performance Reviews</a:t>
            </a:r>
            <a:endParaRPr/>
          </a:p>
        </p:txBody>
      </p:sp>
      <p:sp>
        <p:nvSpPr>
          <p:cNvPr id="1882" name="Google Shape;1882;p42"/>
          <p:cNvSpPr txBox="1"/>
          <p:nvPr>
            <p:ph idx="1" type="body"/>
          </p:nvPr>
        </p:nvSpPr>
        <p:spPr>
          <a:xfrm>
            <a:off x="1166850" y="1402375"/>
            <a:ext cx="5713200" cy="1918800"/>
          </a:xfrm>
          <a:prstGeom prst="rect">
            <a:avLst/>
          </a:prstGeom>
          <a:noFill/>
          <a:ln>
            <a:noFill/>
          </a:ln>
        </p:spPr>
        <p:txBody>
          <a:bodyPr anchorCtr="0" anchor="ctr" bIns="0" lIns="0" spcFirstLastPara="1" rIns="0" wrap="square" tIns="0">
            <a:spAutoFit/>
          </a:bodyPr>
          <a:lstStyle/>
          <a:p>
            <a:pPr indent="-330200" lvl="0" marL="457200" rtl="0" algn="l">
              <a:lnSpc>
                <a:spcPct val="115000"/>
              </a:lnSpc>
              <a:spcBef>
                <a:spcPts val="0"/>
              </a:spcBef>
              <a:spcAft>
                <a:spcPts val="0"/>
              </a:spcAft>
              <a:buSzPts val="1600"/>
              <a:buAutoNum type="arabicPeriod"/>
            </a:pPr>
            <a:r>
              <a:rPr lang="en" sz="1600"/>
              <a:t>How did refining your prompt impact the quality of the AI-generated performance review?</a:t>
            </a:r>
            <a:endParaRPr sz="1600"/>
          </a:p>
          <a:p>
            <a:pPr indent="-330200" lvl="0" marL="457200" rtl="0" algn="l">
              <a:lnSpc>
                <a:spcPct val="115000"/>
              </a:lnSpc>
              <a:spcBef>
                <a:spcPts val="1000"/>
              </a:spcBef>
              <a:spcAft>
                <a:spcPts val="0"/>
              </a:spcAft>
              <a:buSzPts val="1600"/>
              <a:buAutoNum type="arabicPeriod"/>
            </a:pPr>
            <a:r>
              <a:rPr lang="en" sz="1600"/>
              <a:t>How well did the AI integrate and interpret Mark Itter’s data?</a:t>
            </a:r>
            <a:endParaRPr sz="1600"/>
          </a:p>
          <a:p>
            <a:pPr indent="-330200" lvl="0" marL="457200" rtl="0" algn="l">
              <a:lnSpc>
                <a:spcPct val="115000"/>
              </a:lnSpc>
              <a:spcBef>
                <a:spcPts val="1000"/>
              </a:spcBef>
              <a:spcAft>
                <a:spcPts val="1000"/>
              </a:spcAft>
              <a:buSzPts val="1600"/>
              <a:buAutoNum type="arabicPeriod"/>
            </a:pPr>
            <a:r>
              <a:rPr lang="en" sz="1600"/>
              <a:t>What are the potential benefits and limitations of using AI to support performance reviews?</a:t>
            </a:r>
            <a:endParaRPr sz="1600"/>
          </a:p>
        </p:txBody>
      </p:sp>
      <p:sp>
        <p:nvSpPr>
          <p:cNvPr id="1883" name="Google Shape;1883;p42"/>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1800"/>
              <a:buNone/>
            </a:pPr>
            <a:r>
              <a:rPr lang="en"/>
              <a:t>Debrief</a:t>
            </a:r>
            <a:endParaRPr/>
          </a:p>
        </p:txBody>
      </p:sp>
      <p:sp>
        <p:nvSpPr>
          <p:cNvPr id="1884" name="Google Shape;1884;p42"/>
          <p:cNvSpPr txBox="1"/>
          <p:nvPr/>
        </p:nvSpPr>
        <p:spPr>
          <a:xfrm>
            <a:off x="8138675" y="204925"/>
            <a:ext cx="794400" cy="6525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rPr b="1" i="0" lang="en" sz="1000" u="none" cap="none" strike="noStrike">
                <a:solidFill>
                  <a:schemeClr val="dk1"/>
                </a:solidFill>
                <a:latin typeface="Barlow Condensed"/>
                <a:ea typeface="Barlow Condensed"/>
                <a:cs typeface="Barlow Condensed"/>
                <a:sym typeface="Barlow Condensed"/>
              </a:rPr>
              <a:t>5 Minutes</a:t>
            </a:r>
            <a:endParaRPr b="1" i="0" sz="1000" u="none" cap="none" strike="noStrike">
              <a:solidFill>
                <a:schemeClr val="dk1"/>
              </a:solidFill>
              <a:latin typeface="Barlow Condensed"/>
              <a:ea typeface="Barlow Condensed"/>
              <a:cs typeface="Barlow Condensed"/>
              <a:sym typeface="Barlow Condensed"/>
            </a:endParaRPr>
          </a:p>
        </p:txBody>
      </p:sp>
      <p:sp>
        <p:nvSpPr>
          <p:cNvPr id="1885" name="Google Shape;1885;p4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9" name="Shape 1889"/>
        <p:cNvGrpSpPr/>
        <p:nvPr/>
      </p:nvGrpSpPr>
      <p:grpSpPr>
        <a:xfrm>
          <a:off x="0" y="0"/>
          <a:ext cx="0" cy="0"/>
          <a:chOff x="0" y="0"/>
          <a:chExt cx="0" cy="0"/>
        </a:xfrm>
      </p:grpSpPr>
      <p:sp>
        <p:nvSpPr>
          <p:cNvPr id="1890" name="Google Shape;1890;p43"/>
          <p:cNvSpPr txBox="1"/>
          <p:nvPr>
            <p:ph type="ctrTitle"/>
          </p:nvPr>
        </p:nvSpPr>
        <p:spPr>
          <a:xfrm>
            <a:off x="388575" y="1947550"/>
            <a:ext cx="8755500" cy="1053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3000"/>
              <a:buNone/>
            </a:pPr>
            <a:r>
              <a:rPr lang="en" sz="4800">
                <a:solidFill>
                  <a:schemeClr val="dk1"/>
                </a:solidFill>
                <a:latin typeface="Barlow Condensed"/>
                <a:ea typeface="Barlow Condensed"/>
                <a:cs typeface="Barlow Condensed"/>
                <a:sym typeface="Barlow Condensed"/>
              </a:rPr>
              <a:t>LET’S MAKE GOOD PROMPTS </a:t>
            </a:r>
            <a:r>
              <a:rPr lang="en" sz="4800">
                <a:latin typeface="Barlow Condensed"/>
                <a:ea typeface="Barlow Condensed"/>
                <a:cs typeface="Barlow Condensed"/>
                <a:sym typeface="Barlow Condensed"/>
              </a:rPr>
              <a:t>EVEN BETTER</a:t>
            </a:r>
            <a:endParaRPr sz="4800">
              <a:latin typeface="Barlow Condensed"/>
              <a:ea typeface="Barlow Condensed"/>
              <a:cs typeface="Barlow Condensed"/>
              <a:sym typeface="Barlow Condensed"/>
            </a:endParaRPr>
          </a:p>
        </p:txBody>
      </p:sp>
      <p:sp>
        <p:nvSpPr>
          <p:cNvPr id="1891" name="Google Shape;1891;p4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95" name="Shape 1895"/>
        <p:cNvGrpSpPr/>
        <p:nvPr/>
      </p:nvGrpSpPr>
      <p:grpSpPr>
        <a:xfrm>
          <a:off x="0" y="0"/>
          <a:ext cx="0" cy="0"/>
          <a:chOff x="0" y="0"/>
          <a:chExt cx="0" cy="0"/>
        </a:xfrm>
      </p:grpSpPr>
      <p:sp>
        <p:nvSpPr>
          <p:cNvPr id="1896" name="Google Shape;1896;p44"/>
          <p:cNvSpPr txBox="1"/>
          <p:nvPr>
            <p:ph type="ctrTitle"/>
          </p:nvPr>
        </p:nvSpPr>
        <p:spPr>
          <a:xfrm>
            <a:off x="2051675" y="457200"/>
            <a:ext cx="6177900" cy="2300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000"/>
              <a:buNone/>
            </a:pPr>
            <a:r>
              <a:rPr lang="en" sz="2400"/>
              <a:t>If you don’t ask the right questions, you don’t get the right answers. A question asked in the right way often points to its own answer.</a:t>
            </a:r>
            <a:endParaRPr sz="2400">
              <a:highlight>
                <a:schemeClr val="accent4"/>
              </a:highlight>
            </a:endParaRPr>
          </a:p>
        </p:txBody>
      </p:sp>
      <p:sp>
        <p:nvSpPr>
          <p:cNvPr id="1897" name="Google Shape;1897;p44"/>
          <p:cNvSpPr txBox="1"/>
          <p:nvPr>
            <p:ph idx="1" type="subTitle"/>
          </p:nvPr>
        </p:nvSpPr>
        <p:spPr>
          <a:xfrm>
            <a:off x="2051675" y="2985800"/>
            <a:ext cx="5473200" cy="246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rPr lang="en">
                <a:solidFill>
                  <a:srgbClr val="727272"/>
                </a:solidFill>
              </a:rPr>
              <a:t>Edward Hodnett, Art of Problem Solving (1955)</a:t>
            </a:r>
            <a:endParaRPr>
              <a:solidFill>
                <a:srgbClr val="727272"/>
              </a:solidFill>
            </a:endParaRPr>
          </a:p>
        </p:txBody>
      </p:sp>
      <p:sp>
        <p:nvSpPr>
          <p:cNvPr id="1898" name="Google Shape;1898;p4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2" name="Shape 1902"/>
        <p:cNvGrpSpPr/>
        <p:nvPr/>
      </p:nvGrpSpPr>
      <p:grpSpPr>
        <a:xfrm>
          <a:off x="0" y="0"/>
          <a:ext cx="0" cy="0"/>
          <a:chOff x="0" y="0"/>
          <a:chExt cx="0" cy="0"/>
        </a:xfrm>
      </p:grpSpPr>
      <p:sp>
        <p:nvSpPr>
          <p:cNvPr id="1903" name="Google Shape;1903;p45"/>
          <p:cNvSpPr txBox="1"/>
          <p:nvPr>
            <p:ph idx="4294967295" type="body"/>
          </p:nvPr>
        </p:nvSpPr>
        <p:spPr>
          <a:xfrm>
            <a:off x="457200" y="1143850"/>
            <a:ext cx="8229600" cy="1861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800"/>
              <a:buNone/>
            </a:pPr>
            <a:r>
              <a:rPr b="1" lang="en" sz="1800"/>
              <a:t>Chain-of-thought prompting</a:t>
            </a:r>
            <a:r>
              <a:rPr lang="en" sz="1800"/>
              <a:t> is a technique in which a user encourages step-by-step thinking by </a:t>
            </a:r>
            <a:r>
              <a:rPr b="1" lang="en" sz="1800"/>
              <a:t>breaking tasks into smaller, logical steps.</a:t>
            </a:r>
            <a:endParaRPr b="1" sz="1800"/>
          </a:p>
          <a:p>
            <a:pPr indent="-330200" lvl="0" marL="457200" rtl="0" algn="l">
              <a:lnSpc>
                <a:spcPct val="115000"/>
              </a:lnSpc>
              <a:spcBef>
                <a:spcPts val="1000"/>
              </a:spcBef>
              <a:spcAft>
                <a:spcPts val="0"/>
              </a:spcAft>
              <a:buSzPts val="1600"/>
              <a:buChar char="➔"/>
            </a:pPr>
            <a:r>
              <a:rPr i="1" lang="en" sz="1600"/>
              <a:t>Helps the model articulate and explain its reasoning process.</a:t>
            </a:r>
            <a:endParaRPr i="1" sz="1600"/>
          </a:p>
          <a:p>
            <a:pPr indent="-330200" lvl="0" marL="457200" rtl="0" algn="l">
              <a:lnSpc>
                <a:spcPct val="115000"/>
              </a:lnSpc>
              <a:spcBef>
                <a:spcPts val="0"/>
              </a:spcBef>
              <a:spcAft>
                <a:spcPts val="0"/>
              </a:spcAft>
              <a:buSzPts val="1600"/>
              <a:buChar char="➔"/>
            </a:pPr>
            <a:r>
              <a:rPr i="1" lang="en" sz="1600"/>
              <a:t>Enhances transparency, making outputs easier to trace and refine.</a:t>
            </a:r>
            <a:endParaRPr i="1" sz="1600"/>
          </a:p>
          <a:p>
            <a:pPr indent="-330200" lvl="0" marL="457200" rtl="0" algn="l">
              <a:lnSpc>
                <a:spcPct val="115000"/>
              </a:lnSpc>
              <a:spcBef>
                <a:spcPts val="0"/>
              </a:spcBef>
              <a:spcAft>
                <a:spcPts val="0"/>
              </a:spcAft>
              <a:buSzPts val="1600"/>
              <a:buChar char="➔"/>
            </a:pPr>
            <a:r>
              <a:rPr i="1" lang="en" sz="1600"/>
              <a:t>Ideal for multi-step solutions like calculations, ethical dilemmas, or strategy evaluation.</a:t>
            </a:r>
            <a:endParaRPr i="1" sz="1600"/>
          </a:p>
        </p:txBody>
      </p:sp>
      <p:sp>
        <p:nvSpPr>
          <p:cNvPr id="1904" name="Google Shape;1904;p45"/>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Chain-of-Thought (CoT) Prompting</a:t>
            </a:r>
            <a:endParaRPr/>
          </a:p>
        </p:txBody>
      </p:sp>
      <p:sp>
        <p:nvSpPr>
          <p:cNvPr id="1905" name="Google Shape;1905;p45"/>
          <p:cNvSpPr txBox="1"/>
          <p:nvPr/>
        </p:nvSpPr>
        <p:spPr>
          <a:xfrm>
            <a:off x="457200" y="3500650"/>
            <a:ext cx="8229600" cy="846600"/>
          </a:xfrm>
          <a:prstGeom prst="rect">
            <a:avLst/>
          </a:prstGeom>
          <a:solidFill>
            <a:schemeClr val="dk2"/>
          </a:solidFill>
          <a:ln>
            <a:noFill/>
          </a:ln>
        </p:spPr>
        <p:txBody>
          <a:bodyPr anchorCtr="0" anchor="t" bIns="91425" lIns="91425" spcFirstLastPara="1" rIns="91425" wrap="square" tIns="91425">
            <a:spAutoFit/>
          </a:bodyPr>
          <a:lstStyle/>
          <a:p>
            <a:pPr indent="0" lvl="0" marL="91440" marR="91440" rtl="0" algn="ctr">
              <a:lnSpc>
                <a:spcPct val="115000"/>
              </a:lnSpc>
              <a:spcBef>
                <a:spcPts val="0"/>
              </a:spcBef>
              <a:spcAft>
                <a:spcPts val="1000"/>
              </a:spcAft>
              <a:buClr>
                <a:srgbClr val="000000"/>
              </a:buClr>
              <a:buSzPts val="2000"/>
              <a:buFont typeface="Arial"/>
              <a:buNone/>
            </a:pPr>
            <a:r>
              <a:rPr b="1" i="1" lang="en" sz="2000" u="none" cap="none" strike="noStrike">
                <a:solidFill>
                  <a:schemeClr val="lt2"/>
                </a:solidFill>
                <a:latin typeface="Nunito"/>
                <a:ea typeface="Nunito"/>
                <a:cs typeface="Nunito"/>
                <a:sym typeface="Nunito"/>
              </a:rPr>
              <a:t>“This is a complex problem - let’s break it down into steps, then work through the steps together, one at a time.”</a:t>
            </a:r>
            <a:endParaRPr b="1" i="1" sz="2000" u="none" cap="none" strike="noStrike">
              <a:solidFill>
                <a:schemeClr val="lt2"/>
              </a:solidFill>
              <a:latin typeface="Nunito"/>
              <a:ea typeface="Nunito"/>
              <a:cs typeface="Nunito"/>
              <a:sym typeface="Nunito"/>
            </a:endParaRPr>
          </a:p>
        </p:txBody>
      </p:sp>
      <p:sp>
        <p:nvSpPr>
          <p:cNvPr id="1906" name="Google Shape;1906;p45"/>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10" name="Shape 1910"/>
        <p:cNvGrpSpPr/>
        <p:nvPr/>
      </p:nvGrpSpPr>
      <p:grpSpPr>
        <a:xfrm>
          <a:off x="0" y="0"/>
          <a:ext cx="0" cy="0"/>
          <a:chOff x="0" y="0"/>
          <a:chExt cx="0" cy="0"/>
        </a:xfrm>
      </p:grpSpPr>
      <p:sp>
        <p:nvSpPr>
          <p:cNvPr id="1911" name="Google Shape;1911;p46"/>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Encourage Models to Use Chain-of-Thought Reasoning </a:t>
            </a:r>
            <a:endParaRPr/>
          </a:p>
        </p:txBody>
      </p:sp>
      <p:sp>
        <p:nvSpPr>
          <p:cNvPr id="1912" name="Google Shape;1912;p46"/>
          <p:cNvSpPr txBox="1"/>
          <p:nvPr>
            <p:ph idx="4294967295" type="body"/>
          </p:nvPr>
        </p:nvSpPr>
        <p:spPr>
          <a:xfrm>
            <a:off x="501350" y="979025"/>
            <a:ext cx="3933300" cy="3574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800"/>
              <a:buNone/>
            </a:pPr>
            <a:r>
              <a:rPr lang="en" sz="1600"/>
              <a:t>A team from </a:t>
            </a:r>
            <a:r>
              <a:rPr b="1" lang="en" sz="1600"/>
              <a:t>Google Deepmind</a:t>
            </a:r>
            <a:r>
              <a:rPr lang="en" sz="1600"/>
              <a:t> tested the best way to improve the quality of zero-shot prompts. </a:t>
            </a:r>
            <a:endParaRPr sz="1600"/>
          </a:p>
          <a:p>
            <a:pPr indent="0" lvl="0" marL="0" rtl="0" algn="l">
              <a:lnSpc>
                <a:spcPct val="115000"/>
              </a:lnSpc>
              <a:spcBef>
                <a:spcPts val="1000"/>
              </a:spcBef>
              <a:spcAft>
                <a:spcPts val="0"/>
              </a:spcAft>
              <a:buSzPts val="800"/>
              <a:buNone/>
            </a:pPr>
            <a:r>
              <a:rPr b="1" lang="en" sz="1600"/>
              <a:t>This was the winner:</a:t>
            </a:r>
            <a:endParaRPr b="1" sz="1600"/>
          </a:p>
          <a:p>
            <a:pPr indent="0" lvl="0" marL="0" rtl="0" algn="l">
              <a:lnSpc>
                <a:spcPct val="115000"/>
              </a:lnSpc>
              <a:spcBef>
                <a:spcPts val="1000"/>
              </a:spcBef>
              <a:spcAft>
                <a:spcPts val="0"/>
              </a:spcAft>
              <a:buSzPts val="800"/>
              <a:buNone/>
            </a:pPr>
            <a:r>
              <a:t/>
            </a:r>
            <a:endParaRPr/>
          </a:p>
          <a:p>
            <a:pPr indent="0" lvl="0" marL="0" rtl="0" algn="l">
              <a:lnSpc>
                <a:spcPct val="115000"/>
              </a:lnSpc>
              <a:spcBef>
                <a:spcPts val="1000"/>
              </a:spcBef>
              <a:spcAft>
                <a:spcPts val="1000"/>
              </a:spcAft>
              <a:buSzPts val="800"/>
              <a:buNone/>
            </a:pPr>
            <a:r>
              <a:t/>
            </a:r>
            <a:endParaRPr/>
          </a:p>
        </p:txBody>
      </p:sp>
      <p:pic>
        <p:nvPicPr>
          <p:cNvPr id="1913" name="Google Shape;1913;p46"/>
          <p:cNvPicPr preferRelativeResize="0"/>
          <p:nvPr/>
        </p:nvPicPr>
        <p:blipFill rotWithShape="1">
          <a:blip r:embed="rId3">
            <a:alphaModFix/>
          </a:blip>
          <a:srcRect b="15682" l="0" r="0" t="0"/>
          <a:stretch/>
        </p:blipFill>
        <p:spPr>
          <a:xfrm>
            <a:off x="5242200" y="979025"/>
            <a:ext cx="3444600" cy="3444600"/>
          </a:xfrm>
          <a:prstGeom prst="rect">
            <a:avLst/>
          </a:prstGeom>
          <a:noFill/>
          <a:ln>
            <a:noFill/>
          </a:ln>
          <a:effectLst>
            <a:outerShdw blurRad="57150" rotWithShape="0" algn="bl" dir="5400000" dist="19050">
              <a:srgbClr val="000000">
                <a:alpha val="49803"/>
              </a:srgbClr>
            </a:outerShdw>
          </a:effectLst>
        </p:spPr>
      </p:pic>
      <p:sp>
        <p:nvSpPr>
          <p:cNvPr id="1914" name="Google Shape;1914;p46"/>
          <p:cNvSpPr txBox="1"/>
          <p:nvPr/>
        </p:nvSpPr>
        <p:spPr>
          <a:xfrm>
            <a:off x="6305700" y="4423625"/>
            <a:ext cx="23811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1" lang="en" sz="1100" u="none" cap="none" strike="noStrike">
                <a:solidFill>
                  <a:srgbClr val="000000"/>
                </a:solidFill>
                <a:latin typeface="Nunito"/>
                <a:ea typeface="Nunito"/>
                <a:cs typeface="Nunito"/>
                <a:sym typeface="Nunito"/>
              </a:rPr>
              <a:t>Source: </a:t>
            </a:r>
            <a:r>
              <a:rPr b="0" i="1" lang="en" sz="1100" u="sng" cap="none" strike="noStrike">
                <a:solidFill>
                  <a:srgbClr val="2200CC"/>
                </a:solidFill>
                <a:latin typeface="Nunito"/>
                <a:ea typeface="Nunito"/>
                <a:cs typeface="Nunito"/>
                <a:sym typeface="Nunito"/>
                <a:hlinkClick r:id="rId4">
                  <a:extLst>
                    <a:ext uri="{A12FA001-AC4F-418D-AE19-62706E023703}">
                      <ahyp:hlinkClr val="tx"/>
                    </a:ext>
                  </a:extLst>
                </a:hlinkClick>
              </a:rPr>
              <a:t>Large Language Models as Optimizers – Google Deepmind</a:t>
            </a:r>
            <a:endParaRPr b="0" i="1" sz="1400" u="none" cap="none" strike="noStrike">
              <a:solidFill>
                <a:srgbClr val="000000"/>
              </a:solidFill>
              <a:latin typeface="Nunito"/>
              <a:ea typeface="Nunito"/>
              <a:cs typeface="Nunito"/>
              <a:sym typeface="Nunito"/>
            </a:endParaRPr>
          </a:p>
        </p:txBody>
      </p:sp>
      <p:sp>
        <p:nvSpPr>
          <p:cNvPr id="1915" name="Google Shape;1915;p46"/>
          <p:cNvSpPr/>
          <p:nvPr/>
        </p:nvSpPr>
        <p:spPr>
          <a:xfrm>
            <a:off x="2211050" y="2295125"/>
            <a:ext cx="2223600" cy="2258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Nunito"/>
                <a:ea typeface="Nunito"/>
                <a:cs typeface="Nunito"/>
                <a:sym typeface="Nunito"/>
              </a:rPr>
              <a:t>“Take a deep breath and work on this problem step-by-step”</a:t>
            </a:r>
            <a:endParaRPr b="0" i="1" sz="1400" u="none" cap="none" strike="noStrike">
              <a:solidFill>
                <a:srgbClr val="000000"/>
              </a:solidFill>
              <a:latin typeface="Nunito"/>
              <a:ea typeface="Nunito"/>
              <a:cs typeface="Nunito"/>
              <a:sym typeface="Nunito"/>
            </a:endParaRPr>
          </a:p>
        </p:txBody>
      </p:sp>
      <p:sp>
        <p:nvSpPr>
          <p:cNvPr id="1916" name="Google Shape;1916;p46"/>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20" name="Shape 1920"/>
        <p:cNvGrpSpPr/>
        <p:nvPr/>
      </p:nvGrpSpPr>
      <p:grpSpPr>
        <a:xfrm>
          <a:off x="0" y="0"/>
          <a:ext cx="0" cy="0"/>
          <a:chOff x="0" y="0"/>
          <a:chExt cx="0" cy="0"/>
        </a:xfrm>
      </p:grpSpPr>
      <p:sp>
        <p:nvSpPr>
          <p:cNvPr id="1921" name="Google Shape;1921;p47"/>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Pro Tip: Surprisingly Effective Prompts</a:t>
            </a:r>
            <a:endParaRPr/>
          </a:p>
        </p:txBody>
      </p:sp>
      <p:sp>
        <p:nvSpPr>
          <p:cNvPr id="1922" name="Google Shape;1922;p47"/>
          <p:cNvSpPr txBox="1"/>
          <p:nvPr>
            <p:ph idx="4294967295" type="body"/>
          </p:nvPr>
        </p:nvSpPr>
        <p:spPr>
          <a:xfrm>
            <a:off x="1142150" y="1143850"/>
            <a:ext cx="7544700" cy="215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800"/>
              <a:buNone/>
            </a:pPr>
            <a:r>
              <a:rPr lang="en"/>
              <a:t>There is anecdotal evidence that each of these prompts can improve output from LLMs!</a:t>
            </a:r>
            <a:endParaRPr/>
          </a:p>
        </p:txBody>
      </p:sp>
      <p:sp>
        <p:nvSpPr>
          <p:cNvPr id="1923" name="Google Shape;1923;p47"/>
          <p:cNvSpPr/>
          <p:nvPr/>
        </p:nvSpPr>
        <p:spPr>
          <a:xfrm>
            <a:off x="1142150" y="1976800"/>
            <a:ext cx="2212500" cy="1796700"/>
          </a:xfrm>
          <a:prstGeom prst="rect">
            <a:avLst/>
          </a:prstGeom>
          <a:solidFill>
            <a:srgbClr val="EFEFE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222222"/>
                </a:solidFill>
                <a:latin typeface="Nunito Sans"/>
                <a:ea typeface="Nunito Sans"/>
                <a:cs typeface="Nunito Sans"/>
                <a:sym typeface="Nunito Sans"/>
              </a:rPr>
              <a:t>Do your best!</a:t>
            </a:r>
            <a:endParaRPr b="1" i="0" sz="1800" u="none" cap="none" strike="noStrike">
              <a:solidFill>
                <a:srgbClr val="222222"/>
              </a:solidFill>
              <a:latin typeface="Nunito Sans"/>
              <a:ea typeface="Nunito Sans"/>
              <a:cs typeface="Nunito Sans"/>
              <a:sym typeface="Nunito Sans"/>
            </a:endParaRPr>
          </a:p>
        </p:txBody>
      </p:sp>
      <p:sp>
        <p:nvSpPr>
          <p:cNvPr id="1924" name="Google Shape;1924;p47"/>
          <p:cNvSpPr/>
          <p:nvPr/>
        </p:nvSpPr>
        <p:spPr>
          <a:xfrm>
            <a:off x="3755150" y="1976800"/>
            <a:ext cx="2212500" cy="1796700"/>
          </a:xfrm>
          <a:prstGeom prst="rect">
            <a:avLst/>
          </a:prstGeom>
          <a:solidFill>
            <a:srgbClr val="EFEFE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800" u="none" cap="none" strike="noStrike">
                <a:solidFill>
                  <a:srgbClr val="222222"/>
                </a:solidFill>
                <a:latin typeface="Nunito Sans"/>
                <a:ea typeface="Nunito Sans"/>
                <a:cs typeface="Nunito Sans"/>
                <a:sym typeface="Nunito Sans"/>
              </a:rPr>
              <a:t>This is crucial for my career.</a:t>
            </a:r>
            <a:endParaRPr b="1" i="0" sz="1800" u="none" cap="none" strike="noStrike">
              <a:solidFill>
                <a:srgbClr val="222222"/>
              </a:solidFill>
              <a:latin typeface="Nunito Sans"/>
              <a:ea typeface="Nunito Sans"/>
              <a:cs typeface="Nunito Sans"/>
              <a:sym typeface="Nunito Sans"/>
            </a:endParaRPr>
          </a:p>
        </p:txBody>
      </p:sp>
      <p:sp>
        <p:nvSpPr>
          <p:cNvPr id="1925" name="Google Shape;1925;p47"/>
          <p:cNvSpPr/>
          <p:nvPr/>
        </p:nvSpPr>
        <p:spPr>
          <a:xfrm>
            <a:off x="6368150" y="1976800"/>
            <a:ext cx="2212500" cy="1796700"/>
          </a:xfrm>
          <a:prstGeom prst="rect">
            <a:avLst/>
          </a:prstGeom>
          <a:solidFill>
            <a:srgbClr val="EFEFEF"/>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800" u="none" cap="none" strike="noStrike">
                <a:solidFill>
                  <a:srgbClr val="222222"/>
                </a:solidFill>
                <a:latin typeface="Nunito Sans"/>
                <a:ea typeface="Nunito Sans"/>
                <a:cs typeface="Nunito Sans"/>
                <a:sym typeface="Nunito Sans"/>
              </a:rPr>
              <a:t>I will tip $20.</a:t>
            </a:r>
            <a:endParaRPr b="1" i="0" sz="1800" u="none" cap="none" strike="noStrike">
              <a:solidFill>
                <a:srgbClr val="222222"/>
              </a:solidFill>
              <a:latin typeface="Nunito Sans"/>
              <a:ea typeface="Nunito Sans"/>
              <a:cs typeface="Nunito Sans"/>
              <a:sym typeface="Nunito Sans"/>
            </a:endParaRPr>
          </a:p>
        </p:txBody>
      </p:sp>
      <p:sp>
        <p:nvSpPr>
          <p:cNvPr id="1926" name="Google Shape;1926;p47"/>
          <p:cNvSpPr/>
          <p:nvPr/>
        </p:nvSpPr>
        <p:spPr>
          <a:xfrm>
            <a:off x="914400" y="1846225"/>
            <a:ext cx="412500" cy="410400"/>
          </a:xfrm>
          <a:prstGeom prst="ellipse">
            <a:avLst/>
          </a:prstGeom>
          <a:solidFill>
            <a:schemeClr val="dk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Barlow Semi Condensed"/>
                <a:ea typeface="Barlow Semi Condensed"/>
                <a:cs typeface="Barlow Semi Condensed"/>
                <a:sym typeface="Barlow Semi Condensed"/>
              </a:rPr>
              <a:t>1</a:t>
            </a:r>
            <a:endParaRPr b="1" i="0" sz="1600" u="none" cap="none" strike="noStrike">
              <a:solidFill>
                <a:schemeClr val="lt1"/>
              </a:solidFill>
              <a:latin typeface="Barlow Semi Condensed"/>
              <a:ea typeface="Barlow Semi Condensed"/>
              <a:cs typeface="Barlow Semi Condensed"/>
              <a:sym typeface="Barlow Semi Condensed"/>
            </a:endParaRPr>
          </a:p>
        </p:txBody>
      </p:sp>
      <p:sp>
        <p:nvSpPr>
          <p:cNvPr id="1927" name="Google Shape;1927;p47"/>
          <p:cNvSpPr/>
          <p:nvPr/>
        </p:nvSpPr>
        <p:spPr>
          <a:xfrm>
            <a:off x="3554600" y="1846225"/>
            <a:ext cx="412500" cy="410400"/>
          </a:xfrm>
          <a:prstGeom prst="ellipse">
            <a:avLst/>
          </a:prstGeom>
          <a:solidFill>
            <a:schemeClr val="dk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Barlow Semi Condensed"/>
                <a:ea typeface="Barlow Semi Condensed"/>
                <a:cs typeface="Barlow Semi Condensed"/>
                <a:sym typeface="Barlow Semi Condensed"/>
              </a:rPr>
              <a:t>2</a:t>
            </a:r>
            <a:endParaRPr b="1" i="0" sz="1600" u="none" cap="none" strike="noStrike">
              <a:solidFill>
                <a:schemeClr val="lt1"/>
              </a:solidFill>
              <a:latin typeface="Barlow Semi Condensed"/>
              <a:ea typeface="Barlow Semi Condensed"/>
              <a:cs typeface="Barlow Semi Condensed"/>
              <a:sym typeface="Barlow Semi Condensed"/>
            </a:endParaRPr>
          </a:p>
        </p:txBody>
      </p:sp>
      <p:sp>
        <p:nvSpPr>
          <p:cNvPr id="1928" name="Google Shape;1928;p47"/>
          <p:cNvSpPr/>
          <p:nvPr/>
        </p:nvSpPr>
        <p:spPr>
          <a:xfrm>
            <a:off x="6145300" y="1846225"/>
            <a:ext cx="412500" cy="410400"/>
          </a:xfrm>
          <a:prstGeom prst="ellipse">
            <a:avLst/>
          </a:prstGeom>
          <a:solidFill>
            <a:schemeClr val="dk2"/>
          </a:solidFill>
          <a:ln>
            <a:noFill/>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Barlow Semi Condensed"/>
                <a:ea typeface="Barlow Semi Condensed"/>
                <a:cs typeface="Barlow Semi Condensed"/>
                <a:sym typeface="Barlow Semi Condensed"/>
              </a:rPr>
              <a:t>3</a:t>
            </a:r>
            <a:endParaRPr b="1" i="0" sz="1600" u="none" cap="none" strike="noStrike">
              <a:solidFill>
                <a:schemeClr val="lt1"/>
              </a:solidFill>
              <a:latin typeface="Barlow Semi Condensed"/>
              <a:ea typeface="Barlow Semi Condensed"/>
              <a:cs typeface="Barlow Semi Condensed"/>
              <a:sym typeface="Barlow Semi Condensed"/>
            </a:endParaRPr>
          </a:p>
        </p:txBody>
      </p:sp>
      <p:sp>
        <p:nvSpPr>
          <p:cNvPr id="1929" name="Google Shape;1929;p47"/>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33" name="Shape 1933"/>
        <p:cNvGrpSpPr/>
        <p:nvPr/>
      </p:nvGrpSpPr>
      <p:grpSpPr>
        <a:xfrm>
          <a:off x="0" y="0"/>
          <a:ext cx="0" cy="0"/>
          <a:chOff x="0" y="0"/>
          <a:chExt cx="0" cy="0"/>
        </a:xfrm>
      </p:grpSpPr>
      <p:sp>
        <p:nvSpPr>
          <p:cNvPr id="1934" name="Google Shape;1934;p48"/>
          <p:cNvSpPr/>
          <p:nvPr/>
        </p:nvSpPr>
        <p:spPr>
          <a:xfrm>
            <a:off x="1239225" y="1467202"/>
            <a:ext cx="3248700" cy="1936500"/>
          </a:xfrm>
          <a:prstGeom prst="rect">
            <a:avLst/>
          </a:prstGeom>
          <a:solidFill>
            <a:srgbClr val="EFEFEF"/>
          </a:solidFill>
          <a:ln cap="flat" cmpd="sng" w="9525">
            <a:solidFill>
              <a:srgbClr val="222222"/>
            </a:solidFill>
            <a:prstDash val="solid"/>
            <a:round/>
            <a:headEnd len="sm" w="sm" type="none"/>
            <a:tailEnd len="sm" w="sm" type="none"/>
          </a:ln>
        </p:spPr>
        <p:txBody>
          <a:bodyPr anchorCtr="0" anchor="t" bIns="91425" lIns="274300" spcFirstLastPara="1" rIns="274300" wrap="square" tIns="274300">
            <a:noAutofit/>
          </a:bodyPr>
          <a:lstStyle/>
          <a:p>
            <a:pPr indent="0" lvl="0" marL="0" marR="0" rtl="0" algn="l">
              <a:lnSpc>
                <a:spcPct val="100000"/>
              </a:lnSpc>
              <a:spcBef>
                <a:spcPts val="0"/>
              </a:spcBef>
              <a:spcAft>
                <a:spcPts val="1000"/>
              </a:spcAft>
              <a:buClr>
                <a:srgbClr val="000000"/>
              </a:buClr>
              <a:buSzPts val="1200"/>
              <a:buFont typeface="Arial"/>
              <a:buNone/>
            </a:pPr>
            <a:r>
              <a:rPr b="0" i="0" lang="en" sz="1200" u="none" cap="none" strike="noStrike">
                <a:solidFill>
                  <a:srgbClr val="000000"/>
                </a:solidFill>
                <a:latin typeface="Nunito"/>
                <a:ea typeface="Nunito"/>
                <a:cs typeface="Nunito"/>
                <a:sym typeface="Nunito"/>
              </a:rPr>
              <a:t>What is the heaviest hippo ever recorded?</a:t>
            </a:r>
            <a:endParaRPr b="0" i="0" sz="1200" u="none" cap="none" strike="noStrike">
              <a:solidFill>
                <a:srgbClr val="000000"/>
              </a:solidFill>
              <a:latin typeface="Nunito"/>
              <a:ea typeface="Nunito"/>
              <a:cs typeface="Nunito"/>
              <a:sym typeface="Nunito"/>
            </a:endParaRPr>
          </a:p>
        </p:txBody>
      </p:sp>
      <p:sp>
        <p:nvSpPr>
          <p:cNvPr id="1935" name="Google Shape;1935;p48"/>
          <p:cNvSpPr/>
          <p:nvPr/>
        </p:nvSpPr>
        <p:spPr>
          <a:xfrm>
            <a:off x="5209550" y="1467202"/>
            <a:ext cx="3248700" cy="1936500"/>
          </a:xfrm>
          <a:prstGeom prst="rect">
            <a:avLst/>
          </a:prstGeom>
          <a:solidFill>
            <a:srgbClr val="EFEFEF"/>
          </a:solidFill>
          <a:ln cap="flat" cmpd="sng" w="9525">
            <a:solidFill>
              <a:srgbClr val="222222"/>
            </a:solidFill>
            <a:prstDash val="solid"/>
            <a:round/>
            <a:headEnd len="sm" w="sm" type="none"/>
            <a:tailEnd len="sm" w="sm" type="none"/>
          </a:ln>
        </p:spPr>
        <p:txBody>
          <a:bodyPr anchorCtr="0" anchor="t" bIns="91425" lIns="274300" spcFirstLastPara="1" rIns="274300" wrap="square" tIns="2743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Nunito"/>
                <a:ea typeface="Nunito"/>
                <a:cs typeface="Nunito"/>
                <a:sym typeface="Nunito"/>
              </a:rPr>
              <a:t>Answer the following question only if you know the answer or can make a well-informed guess; otherwise tell me you don't know it.</a:t>
            </a:r>
            <a:endParaRPr b="0" i="0" sz="12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1000"/>
              </a:spcAft>
              <a:buClr>
                <a:srgbClr val="000000"/>
              </a:buClr>
              <a:buSzPts val="1200"/>
              <a:buFont typeface="Arial"/>
              <a:buNone/>
            </a:pPr>
            <a:r>
              <a:rPr b="0" i="0" lang="en" sz="1200" u="none" cap="none" strike="noStrike">
                <a:solidFill>
                  <a:srgbClr val="000000"/>
                </a:solidFill>
                <a:latin typeface="Nunito"/>
                <a:ea typeface="Nunito"/>
                <a:cs typeface="Nunito"/>
                <a:sym typeface="Nunito"/>
              </a:rPr>
              <a:t>What was the heaviest hippo ever recorded?</a:t>
            </a:r>
            <a:endParaRPr b="0" i="0" sz="1200" u="none" cap="none" strike="noStrike">
              <a:solidFill>
                <a:srgbClr val="000000"/>
              </a:solidFill>
              <a:latin typeface="Nunito"/>
              <a:ea typeface="Nunito"/>
              <a:cs typeface="Nunito"/>
              <a:sym typeface="Nunito"/>
            </a:endParaRPr>
          </a:p>
        </p:txBody>
      </p:sp>
      <p:sp>
        <p:nvSpPr>
          <p:cNvPr id="1936" name="Google Shape;1936;p48"/>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Minimize Hallucinations: Allow “I don’t Know”</a:t>
            </a:r>
            <a:endParaRPr/>
          </a:p>
        </p:txBody>
      </p:sp>
      <p:pic>
        <p:nvPicPr>
          <p:cNvPr id="1937" name="Google Shape;1937;p48"/>
          <p:cNvPicPr preferRelativeResize="0"/>
          <p:nvPr/>
        </p:nvPicPr>
        <p:blipFill rotWithShape="1">
          <a:blip r:embed="rId3">
            <a:alphaModFix/>
          </a:blip>
          <a:srcRect b="0" l="0" r="0" t="0"/>
          <a:stretch/>
        </p:blipFill>
        <p:spPr>
          <a:xfrm>
            <a:off x="4879250" y="1159252"/>
            <a:ext cx="640080" cy="640080"/>
          </a:xfrm>
          <a:prstGeom prst="rect">
            <a:avLst/>
          </a:prstGeom>
          <a:noFill/>
          <a:ln>
            <a:noFill/>
          </a:ln>
        </p:spPr>
      </p:pic>
      <p:pic>
        <p:nvPicPr>
          <p:cNvPr id="1938" name="Google Shape;1938;p48"/>
          <p:cNvPicPr preferRelativeResize="0"/>
          <p:nvPr/>
        </p:nvPicPr>
        <p:blipFill rotWithShape="1">
          <a:blip r:embed="rId4">
            <a:alphaModFix/>
          </a:blip>
          <a:srcRect b="0" l="0" r="0" t="0"/>
          <a:stretch/>
        </p:blipFill>
        <p:spPr>
          <a:xfrm>
            <a:off x="913538" y="1159252"/>
            <a:ext cx="640080" cy="640080"/>
          </a:xfrm>
          <a:prstGeom prst="rect">
            <a:avLst/>
          </a:prstGeom>
          <a:noFill/>
          <a:ln>
            <a:noFill/>
          </a:ln>
        </p:spPr>
      </p:pic>
      <p:sp>
        <p:nvSpPr>
          <p:cNvPr id="1939" name="Google Shape;1939;p48"/>
          <p:cNvSpPr txBox="1"/>
          <p:nvPr/>
        </p:nvSpPr>
        <p:spPr>
          <a:xfrm>
            <a:off x="6696300" y="4572900"/>
            <a:ext cx="19905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Nunito"/>
                <a:ea typeface="Nunito"/>
                <a:cs typeface="Nunito"/>
                <a:sym typeface="Nunito"/>
              </a:rPr>
              <a:t>Source: </a:t>
            </a:r>
            <a:r>
              <a:rPr b="0" i="0" lang="en" sz="1000" u="sng" cap="none" strike="noStrike">
                <a:solidFill>
                  <a:schemeClr val="hlink"/>
                </a:solidFill>
                <a:latin typeface="Nunito"/>
                <a:ea typeface="Nunito"/>
                <a:cs typeface="Nunito"/>
                <a:sym typeface="Nunito"/>
                <a:hlinkClick r:id="rId5"/>
              </a:rPr>
              <a:t>Let Claude say "I don't know" to prevent hallucinations</a:t>
            </a:r>
            <a:endParaRPr b="0" i="0" sz="1000" u="none" cap="none" strike="noStrike">
              <a:solidFill>
                <a:srgbClr val="000000"/>
              </a:solidFill>
              <a:latin typeface="Nunito"/>
              <a:ea typeface="Nunito"/>
              <a:cs typeface="Nunito"/>
              <a:sym typeface="Nunito"/>
            </a:endParaRPr>
          </a:p>
        </p:txBody>
      </p:sp>
      <p:sp>
        <p:nvSpPr>
          <p:cNvPr id="1940" name="Google Shape;1940;p48"/>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44" name="Shape 1944"/>
        <p:cNvGrpSpPr/>
        <p:nvPr/>
      </p:nvGrpSpPr>
      <p:grpSpPr>
        <a:xfrm>
          <a:off x="0" y="0"/>
          <a:ext cx="0" cy="0"/>
          <a:chOff x="0" y="0"/>
          <a:chExt cx="0" cy="0"/>
        </a:xfrm>
      </p:grpSpPr>
      <p:sp>
        <p:nvSpPr>
          <p:cNvPr id="1945" name="Google Shape;1945;p49"/>
          <p:cNvSpPr/>
          <p:nvPr/>
        </p:nvSpPr>
        <p:spPr>
          <a:xfrm>
            <a:off x="5209550" y="1467199"/>
            <a:ext cx="3248700" cy="2651400"/>
          </a:xfrm>
          <a:prstGeom prst="rect">
            <a:avLst/>
          </a:prstGeom>
          <a:solidFill>
            <a:srgbClr val="EFEFEF"/>
          </a:solidFill>
          <a:ln cap="flat" cmpd="sng" w="9525">
            <a:solidFill>
              <a:srgbClr val="222222"/>
            </a:solidFill>
            <a:prstDash val="solid"/>
            <a:round/>
            <a:headEnd len="sm" w="sm" type="none"/>
            <a:tailEnd len="sm" w="sm" type="none"/>
          </a:ln>
        </p:spPr>
        <p:txBody>
          <a:bodyPr anchorCtr="0" anchor="t" bIns="91425" lIns="274300" spcFirstLastPara="1" rIns="274300" wrap="square" tIns="274300">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Nunito"/>
                <a:ea typeface="Nunito"/>
                <a:cs typeface="Nunito"/>
                <a:sym typeface="Nunito"/>
              </a:rPr>
              <a:t>Please follow these steps:</a:t>
            </a:r>
            <a:endParaRPr b="0" i="0" sz="12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200"/>
              <a:buFont typeface="Arial"/>
              <a:buNone/>
            </a:pPr>
            <a:r>
              <a:rPr b="0" i="0" lang="en" sz="1200" u="none" cap="none" strike="noStrike">
                <a:solidFill>
                  <a:srgbClr val="000000"/>
                </a:solidFill>
                <a:latin typeface="Nunito"/>
                <a:ea typeface="Nunito"/>
                <a:cs typeface="Nunito"/>
                <a:sym typeface="Nunito"/>
              </a:rPr>
              <a:t>1. Write three topic sentences arguing for [statement].</a:t>
            </a:r>
            <a:endParaRPr b="0" i="0" sz="12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0"/>
              </a:spcAft>
              <a:buClr>
                <a:srgbClr val="000000"/>
              </a:buClr>
              <a:buSzPts val="1200"/>
              <a:buFont typeface="Arial"/>
              <a:buNone/>
            </a:pPr>
            <a:r>
              <a:rPr b="0" i="0" lang="en" sz="1200" u="none" cap="none" strike="noStrike">
                <a:solidFill>
                  <a:srgbClr val="000000"/>
                </a:solidFill>
                <a:latin typeface="Nunito"/>
                <a:ea typeface="Nunito"/>
                <a:cs typeface="Nunito"/>
                <a:sym typeface="Nunito"/>
              </a:rPr>
              <a:t>2. Write three topic sentences arguing against [statement].</a:t>
            </a:r>
            <a:endParaRPr b="0" i="0" sz="1200" u="none" cap="none" strike="noStrike">
              <a:solidFill>
                <a:srgbClr val="000000"/>
              </a:solidFill>
              <a:latin typeface="Nunito"/>
              <a:ea typeface="Nunito"/>
              <a:cs typeface="Nunito"/>
              <a:sym typeface="Nunito"/>
            </a:endParaRPr>
          </a:p>
          <a:p>
            <a:pPr indent="0" lvl="0" marL="0" marR="0" rtl="0" algn="l">
              <a:lnSpc>
                <a:spcPct val="100000"/>
              </a:lnSpc>
              <a:spcBef>
                <a:spcPts val="1000"/>
              </a:spcBef>
              <a:spcAft>
                <a:spcPts val="1000"/>
              </a:spcAft>
              <a:buClr>
                <a:srgbClr val="000000"/>
              </a:buClr>
              <a:buSzPts val="1200"/>
              <a:buFont typeface="Arial"/>
              <a:buNone/>
            </a:pPr>
            <a:r>
              <a:rPr b="0" i="0" lang="en" sz="1200" u="none" cap="none" strike="noStrike">
                <a:solidFill>
                  <a:srgbClr val="000000"/>
                </a:solidFill>
                <a:latin typeface="Nunito"/>
                <a:ea typeface="Nunito"/>
                <a:cs typeface="Nunito"/>
                <a:sym typeface="Nunito"/>
              </a:rPr>
              <a:t>3. Write an essay by expanding each topic sentence from Steps 1 and 2, and adding a conclusion to synthesize the arguments.</a:t>
            </a:r>
            <a:endParaRPr b="0" i="0" sz="1200" u="none" cap="none" strike="noStrike">
              <a:solidFill>
                <a:srgbClr val="000000"/>
              </a:solidFill>
              <a:latin typeface="Nunito"/>
              <a:ea typeface="Nunito"/>
              <a:cs typeface="Nunito"/>
              <a:sym typeface="Nunito"/>
            </a:endParaRPr>
          </a:p>
        </p:txBody>
      </p:sp>
      <p:sp>
        <p:nvSpPr>
          <p:cNvPr id="1946" name="Google Shape;1946;p49"/>
          <p:cNvSpPr/>
          <p:nvPr/>
        </p:nvSpPr>
        <p:spPr>
          <a:xfrm>
            <a:off x="1239225" y="1467199"/>
            <a:ext cx="3248700" cy="2651400"/>
          </a:xfrm>
          <a:prstGeom prst="rect">
            <a:avLst/>
          </a:prstGeom>
          <a:solidFill>
            <a:srgbClr val="EFEFEF"/>
          </a:solidFill>
          <a:ln cap="flat" cmpd="sng" w="9525">
            <a:solidFill>
              <a:srgbClr val="222222"/>
            </a:solidFill>
            <a:prstDash val="solid"/>
            <a:round/>
            <a:headEnd len="sm" w="sm" type="none"/>
            <a:tailEnd len="sm" w="sm" type="none"/>
          </a:ln>
        </p:spPr>
        <p:txBody>
          <a:bodyPr anchorCtr="0" anchor="t" bIns="91425" lIns="274300" spcFirstLastPara="1" rIns="274300" wrap="square" tIns="274300">
            <a:noAutofit/>
          </a:bodyPr>
          <a:lstStyle/>
          <a:p>
            <a:pPr indent="0" lvl="0" marL="0" marR="0" rtl="0" algn="l">
              <a:lnSpc>
                <a:spcPct val="100000"/>
              </a:lnSpc>
              <a:spcBef>
                <a:spcPts val="0"/>
              </a:spcBef>
              <a:spcAft>
                <a:spcPts val="1000"/>
              </a:spcAft>
              <a:buClr>
                <a:srgbClr val="000000"/>
              </a:buClr>
              <a:buSzPts val="1200"/>
              <a:buFont typeface="Arial"/>
              <a:buNone/>
            </a:pPr>
            <a:r>
              <a:rPr b="0" i="0" lang="en" sz="1200" u="none" cap="none" strike="noStrike">
                <a:solidFill>
                  <a:srgbClr val="000000"/>
                </a:solidFill>
                <a:latin typeface="Nunito"/>
                <a:ea typeface="Nunito"/>
                <a:cs typeface="Nunito"/>
                <a:sym typeface="Nunito"/>
              </a:rPr>
              <a:t>I want you to write an essay about the statement: [statement] with three topic sentences arguing for the statement, three topic sentences arguing against the statement, and a conclusion at the end.</a:t>
            </a:r>
            <a:endParaRPr b="0" i="0" sz="1200" u="none" cap="none" strike="noStrike">
              <a:solidFill>
                <a:srgbClr val="000000"/>
              </a:solidFill>
              <a:latin typeface="Nunito"/>
              <a:ea typeface="Nunito"/>
              <a:cs typeface="Nunito"/>
              <a:sym typeface="Nunito"/>
            </a:endParaRPr>
          </a:p>
        </p:txBody>
      </p:sp>
      <p:sp>
        <p:nvSpPr>
          <p:cNvPr id="1947" name="Google Shape;1947;p49"/>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Break Complex Tasks Down</a:t>
            </a:r>
            <a:endParaRPr/>
          </a:p>
        </p:txBody>
      </p:sp>
      <p:pic>
        <p:nvPicPr>
          <p:cNvPr id="1948" name="Google Shape;1948;p49"/>
          <p:cNvPicPr preferRelativeResize="0"/>
          <p:nvPr/>
        </p:nvPicPr>
        <p:blipFill rotWithShape="1">
          <a:blip r:embed="rId3">
            <a:alphaModFix/>
          </a:blip>
          <a:srcRect b="0" l="0" r="0" t="0"/>
          <a:stretch/>
        </p:blipFill>
        <p:spPr>
          <a:xfrm>
            <a:off x="4879250" y="1159252"/>
            <a:ext cx="640080" cy="640080"/>
          </a:xfrm>
          <a:prstGeom prst="rect">
            <a:avLst/>
          </a:prstGeom>
          <a:noFill/>
          <a:ln>
            <a:noFill/>
          </a:ln>
        </p:spPr>
      </p:pic>
      <p:pic>
        <p:nvPicPr>
          <p:cNvPr id="1949" name="Google Shape;1949;p49"/>
          <p:cNvPicPr preferRelativeResize="0"/>
          <p:nvPr/>
        </p:nvPicPr>
        <p:blipFill rotWithShape="1">
          <a:blip r:embed="rId4">
            <a:alphaModFix/>
          </a:blip>
          <a:srcRect b="0" l="0" r="0" t="0"/>
          <a:stretch/>
        </p:blipFill>
        <p:spPr>
          <a:xfrm>
            <a:off x="913538" y="1159252"/>
            <a:ext cx="640080" cy="640080"/>
          </a:xfrm>
          <a:prstGeom prst="rect">
            <a:avLst/>
          </a:prstGeom>
          <a:noFill/>
          <a:ln>
            <a:noFill/>
          </a:ln>
        </p:spPr>
      </p:pic>
      <p:sp>
        <p:nvSpPr>
          <p:cNvPr id="1950" name="Google Shape;1950;p49"/>
          <p:cNvSpPr txBox="1"/>
          <p:nvPr/>
        </p:nvSpPr>
        <p:spPr>
          <a:xfrm>
            <a:off x="7251350" y="4673175"/>
            <a:ext cx="1206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Nunito"/>
                <a:ea typeface="Nunito"/>
                <a:cs typeface="Nunito"/>
                <a:sym typeface="Nunito"/>
              </a:rPr>
              <a:t>Source: </a:t>
            </a:r>
            <a:r>
              <a:rPr b="0" i="0" lang="en" sz="1000" u="sng" cap="none" strike="noStrike">
                <a:solidFill>
                  <a:schemeClr val="hlink"/>
                </a:solidFill>
                <a:latin typeface="Nunito"/>
                <a:ea typeface="Nunito"/>
                <a:cs typeface="Nunito"/>
                <a:sym typeface="Nunito"/>
                <a:hlinkClick r:id="rId5"/>
              </a:rPr>
              <a:t>Anthropic</a:t>
            </a:r>
            <a:endParaRPr b="0" i="0" sz="1000" u="none" cap="none" strike="noStrike">
              <a:solidFill>
                <a:srgbClr val="000000"/>
              </a:solidFill>
              <a:latin typeface="Nunito"/>
              <a:ea typeface="Nunito"/>
              <a:cs typeface="Nunito"/>
              <a:sym typeface="Nunito"/>
            </a:endParaRPr>
          </a:p>
        </p:txBody>
      </p:sp>
      <p:sp>
        <p:nvSpPr>
          <p:cNvPr id="1951" name="Google Shape;1951;p49"/>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5"/>
          <p:cNvSpPr txBox="1"/>
          <p:nvPr>
            <p:ph type="title"/>
          </p:nvPr>
        </p:nvSpPr>
        <p:spPr>
          <a:xfrm>
            <a:off x="457200" y="457200"/>
            <a:ext cx="7315200" cy="365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Meet Your Instructor</a:t>
            </a:r>
            <a:endParaRPr/>
          </a:p>
        </p:txBody>
      </p:sp>
      <p:sp>
        <p:nvSpPr>
          <p:cNvPr id="1471" name="Google Shape;1471;p5"/>
          <p:cNvSpPr txBox="1"/>
          <p:nvPr>
            <p:ph idx="1" type="subTitle"/>
          </p:nvPr>
        </p:nvSpPr>
        <p:spPr>
          <a:xfrm>
            <a:off x="2967275" y="2100350"/>
            <a:ext cx="4514100" cy="162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800"/>
              <a:buNone/>
            </a:pPr>
            <a:r>
              <a:rPr lang="en"/>
              <a:t>tktk</a:t>
            </a:r>
            <a:endParaRPr/>
          </a:p>
        </p:txBody>
      </p:sp>
      <p:sp>
        <p:nvSpPr>
          <p:cNvPr id="1472" name="Google Shape;1472;p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1473" name="Google Shape;1473;p5"/>
          <p:cNvSpPr/>
          <p:nvPr>
            <p:ph idx="3" type="pic"/>
          </p:nvPr>
        </p:nvSpPr>
        <p:spPr>
          <a:xfrm>
            <a:off x="690775" y="1772900"/>
            <a:ext cx="2139900" cy="2139900"/>
          </a:xfrm>
          <a:prstGeom prst="ellipse">
            <a:avLst/>
          </a:prstGeom>
          <a:noFill/>
          <a:ln>
            <a:noFill/>
          </a:ln>
          <a:effectLst>
            <a:outerShdw blurRad="57150" rotWithShape="0" algn="bl" dir="5400000" dist="19050">
              <a:srgbClr val="000000">
                <a:alpha val="49803"/>
              </a:srgbClr>
            </a:outerShdw>
          </a:effectLst>
        </p:spPr>
      </p:sp>
      <p:sp>
        <p:nvSpPr>
          <p:cNvPr id="1474" name="Google Shape;1474;p5"/>
          <p:cNvSpPr txBox="1"/>
          <p:nvPr>
            <p:ph idx="2" type="body"/>
          </p:nvPr>
        </p:nvSpPr>
        <p:spPr>
          <a:xfrm>
            <a:off x="2967275" y="2277600"/>
            <a:ext cx="6248100" cy="1510800"/>
          </a:xfrm>
          <a:prstGeom prst="rect">
            <a:avLst/>
          </a:prstGeom>
          <a:noFill/>
          <a:ln>
            <a:noFill/>
          </a:ln>
        </p:spPr>
        <p:txBody>
          <a:bodyPr anchorCtr="0" anchor="t" bIns="0" lIns="0" spcFirstLastPara="1" rIns="0" wrap="square" tIns="0">
            <a:noAutofit/>
          </a:bodyPr>
          <a:lstStyle/>
          <a:p>
            <a:pPr indent="-311150" lvl="0" marL="457200" rtl="0" algn="l">
              <a:lnSpc>
                <a:spcPct val="100000"/>
              </a:lnSpc>
              <a:spcBef>
                <a:spcPts val="0"/>
              </a:spcBef>
              <a:spcAft>
                <a:spcPts val="0"/>
              </a:spcAft>
              <a:buSzPts val="1300"/>
              <a:buFont typeface="Proxima Nova"/>
              <a:buChar char="➔"/>
            </a:pPr>
            <a:r>
              <a:rPr lang="en"/>
              <a:t>Tktk</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55" name="Shape 1955"/>
        <p:cNvGrpSpPr/>
        <p:nvPr/>
      </p:nvGrpSpPr>
      <p:grpSpPr>
        <a:xfrm>
          <a:off x="0" y="0"/>
          <a:ext cx="0" cy="0"/>
          <a:chOff x="0" y="0"/>
          <a:chExt cx="0" cy="0"/>
        </a:xfrm>
      </p:grpSpPr>
      <p:sp>
        <p:nvSpPr>
          <p:cNvPr id="1956" name="Google Shape;1956;p50"/>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Tell, Don’t Ask</a:t>
            </a:r>
            <a:endParaRPr/>
          </a:p>
        </p:txBody>
      </p:sp>
      <p:sp>
        <p:nvSpPr>
          <p:cNvPr id="1957" name="Google Shape;1957;p50"/>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1958" name="Google Shape;1958;p50"/>
          <p:cNvSpPr/>
          <p:nvPr/>
        </p:nvSpPr>
        <p:spPr>
          <a:xfrm>
            <a:off x="5209550" y="1467199"/>
            <a:ext cx="3248700" cy="2651400"/>
          </a:xfrm>
          <a:prstGeom prst="rect">
            <a:avLst/>
          </a:prstGeom>
          <a:solidFill>
            <a:srgbClr val="EFEFEF"/>
          </a:solidFill>
          <a:ln cap="flat" cmpd="sng" w="9525">
            <a:solidFill>
              <a:srgbClr val="222222"/>
            </a:solidFill>
            <a:prstDash val="solid"/>
            <a:round/>
            <a:headEnd len="sm" w="sm" type="none"/>
            <a:tailEnd len="sm" w="sm" type="none"/>
          </a:ln>
        </p:spPr>
        <p:txBody>
          <a:bodyPr anchorCtr="0" anchor="t" bIns="91425" lIns="274300" spcFirstLastPara="1" rIns="274300" wrap="square" tIns="274300">
            <a:noAutofit/>
          </a:bodyPr>
          <a:lstStyle/>
          <a:p>
            <a:pPr indent="0" lvl="0" marL="0" marR="0" rtl="0" algn="l">
              <a:lnSpc>
                <a:spcPct val="100000"/>
              </a:lnSpc>
              <a:spcBef>
                <a:spcPts val="0"/>
              </a:spcBef>
              <a:spcAft>
                <a:spcPts val="1000"/>
              </a:spcAft>
              <a:buClr>
                <a:srgbClr val="000000"/>
              </a:buClr>
              <a:buSzPts val="1200"/>
              <a:buFont typeface="Arial"/>
              <a:buNone/>
            </a:pPr>
            <a:r>
              <a:rPr b="0" i="0" lang="en" sz="1200" u="none" cap="none" strike="noStrike">
                <a:solidFill>
                  <a:srgbClr val="000000"/>
                </a:solidFill>
                <a:latin typeface="Nunito"/>
                <a:ea typeface="Nunito"/>
                <a:cs typeface="Nunito"/>
                <a:sym typeface="Nunito"/>
              </a:rPr>
              <a:t>Transcribe the text in this image.</a:t>
            </a:r>
            <a:endParaRPr b="0" i="0" sz="1200" u="none" cap="none" strike="noStrike">
              <a:solidFill>
                <a:srgbClr val="000000"/>
              </a:solidFill>
              <a:latin typeface="Nunito"/>
              <a:ea typeface="Nunito"/>
              <a:cs typeface="Nunito"/>
              <a:sym typeface="Nunito"/>
            </a:endParaRPr>
          </a:p>
        </p:txBody>
      </p:sp>
      <p:sp>
        <p:nvSpPr>
          <p:cNvPr id="1959" name="Google Shape;1959;p50"/>
          <p:cNvSpPr/>
          <p:nvPr/>
        </p:nvSpPr>
        <p:spPr>
          <a:xfrm>
            <a:off x="1239225" y="1467199"/>
            <a:ext cx="3248700" cy="2651400"/>
          </a:xfrm>
          <a:prstGeom prst="rect">
            <a:avLst/>
          </a:prstGeom>
          <a:solidFill>
            <a:srgbClr val="EFEFEF"/>
          </a:solidFill>
          <a:ln cap="flat" cmpd="sng" w="9525">
            <a:solidFill>
              <a:srgbClr val="222222"/>
            </a:solidFill>
            <a:prstDash val="solid"/>
            <a:round/>
            <a:headEnd len="sm" w="sm" type="none"/>
            <a:tailEnd len="sm" w="sm" type="none"/>
          </a:ln>
        </p:spPr>
        <p:txBody>
          <a:bodyPr anchorCtr="0" anchor="t" bIns="91425" lIns="274300" spcFirstLastPara="1" rIns="274300" wrap="square" tIns="274300">
            <a:noAutofit/>
          </a:bodyPr>
          <a:lstStyle/>
          <a:p>
            <a:pPr indent="0" lvl="0" marL="0" marR="0" rtl="0" algn="l">
              <a:lnSpc>
                <a:spcPct val="100000"/>
              </a:lnSpc>
              <a:spcBef>
                <a:spcPts val="0"/>
              </a:spcBef>
              <a:spcAft>
                <a:spcPts val="1000"/>
              </a:spcAft>
              <a:buClr>
                <a:srgbClr val="000000"/>
              </a:buClr>
              <a:buSzPts val="1200"/>
              <a:buFont typeface="Arial"/>
              <a:buNone/>
            </a:pPr>
            <a:r>
              <a:rPr b="0" i="0" lang="en" sz="1200" u="none" cap="none" strike="noStrike">
                <a:solidFill>
                  <a:srgbClr val="000000"/>
                </a:solidFill>
                <a:latin typeface="Nunito"/>
                <a:ea typeface="Nunito"/>
                <a:cs typeface="Nunito"/>
                <a:sym typeface="Nunito"/>
              </a:rPr>
              <a:t>Can you transcribe the text in this image for me?</a:t>
            </a:r>
            <a:endParaRPr b="0" i="0" sz="1200" u="none" cap="none" strike="noStrike">
              <a:solidFill>
                <a:srgbClr val="000000"/>
              </a:solidFill>
              <a:latin typeface="Nunito"/>
              <a:ea typeface="Nunito"/>
              <a:cs typeface="Nunito"/>
              <a:sym typeface="Nunito"/>
            </a:endParaRPr>
          </a:p>
        </p:txBody>
      </p:sp>
      <p:pic>
        <p:nvPicPr>
          <p:cNvPr id="1960" name="Google Shape;1960;p50"/>
          <p:cNvPicPr preferRelativeResize="0"/>
          <p:nvPr/>
        </p:nvPicPr>
        <p:blipFill rotWithShape="1">
          <a:blip r:embed="rId3">
            <a:alphaModFix/>
          </a:blip>
          <a:srcRect b="0" l="0" r="0" t="0"/>
          <a:stretch/>
        </p:blipFill>
        <p:spPr>
          <a:xfrm>
            <a:off x="4879250" y="1159252"/>
            <a:ext cx="640080" cy="640080"/>
          </a:xfrm>
          <a:prstGeom prst="rect">
            <a:avLst/>
          </a:prstGeom>
          <a:noFill/>
          <a:ln>
            <a:noFill/>
          </a:ln>
        </p:spPr>
      </p:pic>
      <p:pic>
        <p:nvPicPr>
          <p:cNvPr id="1961" name="Google Shape;1961;p50"/>
          <p:cNvPicPr preferRelativeResize="0"/>
          <p:nvPr/>
        </p:nvPicPr>
        <p:blipFill rotWithShape="1">
          <a:blip r:embed="rId4">
            <a:alphaModFix/>
          </a:blip>
          <a:srcRect b="0" l="0" r="0" t="0"/>
          <a:stretch/>
        </p:blipFill>
        <p:spPr>
          <a:xfrm>
            <a:off x="913538" y="1159252"/>
            <a:ext cx="640080" cy="640080"/>
          </a:xfrm>
          <a:prstGeom prst="rect">
            <a:avLst/>
          </a:prstGeom>
          <a:noFill/>
          <a:ln>
            <a:noFill/>
          </a:ln>
        </p:spPr>
      </p:pic>
      <p:pic>
        <p:nvPicPr>
          <p:cNvPr id="1962" name="Google Shape;1962;p50"/>
          <p:cNvPicPr preferRelativeResize="0"/>
          <p:nvPr/>
        </p:nvPicPr>
        <p:blipFill rotWithShape="1">
          <a:blip r:embed="rId5">
            <a:alphaModFix/>
          </a:blip>
          <a:srcRect b="0" l="0" r="0" t="0"/>
          <a:stretch/>
        </p:blipFill>
        <p:spPr>
          <a:xfrm>
            <a:off x="1553624" y="2194850"/>
            <a:ext cx="1357375" cy="1809850"/>
          </a:xfrm>
          <a:prstGeom prst="rect">
            <a:avLst/>
          </a:prstGeom>
          <a:noFill/>
          <a:ln>
            <a:noFill/>
          </a:ln>
        </p:spPr>
      </p:pic>
      <p:pic>
        <p:nvPicPr>
          <p:cNvPr id="1963" name="Google Shape;1963;p50"/>
          <p:cNvPicPr preferRelativeResize="0"/>
          <p:nvPr/>
        </p:nvPicPr>
        <p:blipFill rotWithShape="1">
          <a:blip r:embed="rId5">
            <a:alphaModFix/>
          </a:blip>
          <a:srcRect b="0" l="0" r="0" t="0"/>
          <a:stretch/>
        </p:blipFill>
        <p:spPr>
          <a:xfrm>
            <a:off x="5519324" y="2194850"/>
            <a:ext cx="1357375" cy="1809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67" name="Shape 1967"/>
        <p:cNvGrpSpPr/>
        <p:nvPr/>
      </p:nvGrpSpPr>
      <p:grpSpPr>
        <a:xfrm>
          <a:off x="0" y="0"/>
          <a:ext cx="0" cy="0"/>
          <a:chOff x="0" y="0"/>
          <a:chExt cx="0" cy="0"/>
        </a:xfrm>
      </p:grpSpPr>
      <p:sp>
        <p:nvSpPr>
          <p:cNvPr id="1968" name="Google Shape;1968;p51"/>
          <p:cNvSpPr txBox="1"/>
          <p:nvPr>
            <p:ph type="ctrTitle"/>
          </p:nvPr>
        </p:nvSpPr>
        <p:spPr>
          <a:xfrm>
            <a:off x="2470275" y="338325"/>
            <a:ext cx="4867200" cy="38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800"/>
              <a:buNone/>
            </a:pPr>
            <a:r>
              <a:rPr lang="en"/>
              <a:t>Chain of Thought Prompting</a:t>
            </a:r>
            <a:endParaRPr/>
          </a:p>
        </p:txBody>
      </p:sp>
      <p:sp>
        <p:nvSpPr>
          <p:cNvPr id="1969" name="Google Shape;1969;p51"/>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800"/>
              <a:buNone/>
            </a:pPr>
            <a:r>
              <a:rPr b="1" lang="en" sz="1400"/>
              <a:t>Step 1:</a:t>
            </a:r>
            <a:r>
              <a:rPr lang="en" sz="1400"/>
              <a:t> Identify a challenge or opportunity relevant to your job or department</a:t>
            </a:r>
            <a:endParaRPr sz="1400"/>
          </a:p>
          <a:p>
            <a:pPr indent="0" lvl="0" marL="0" rtl="0" algn="l">
              <a:lnSpc>
                <a:spcPct val="115000"/>
              </a:lnSpc>
              <a:spcBef>
                <a:spcPts val="1000"/>
              </a:spcBef>
              <a:spcAft>
                <a:spcPts val="0"/>
              </a:spcAft>
              <a:buSzPts val="800"/>
              <a:buNone/>
            </a:pPr>
            <a:r>
              <a:rPr b="1" lang="en" sz="1400"/>
              <a:t>Step 2: </a:t>
            </a:r>
            <a:r>
              <a:rPr lang="en" sz="1400"/>
              <a:t>Craft an Initial Prompt (without using chain of thought prompting)</a:t>
            </a:r>
            <a:endParaRPr sz="1400"/>
          </a:p>
          <a:p>
            <a:pPr indent="0" lvl="0" marL="0" rtl="0" algn="l">
              <a:lnSpc>
                <a:spcPct val="115000"/>
              </a:lnSpc>
              <a:spcBef>
                <a:spcPts val="1000"/>
              </a:spcBef>
              <a:spcAft>
                <a:spcPts val="0"/>
              </a:spcAft>
              <a:buSzPts val="800"/>
              <a:buNone/>
            </a:pPr>
            <a:r>
              <a:rPr b="1" lang="en" sz="1400"/>
              <a:t>Step 3:</a:t>
            </a:r>
            <a:r>
              <a:rPr lang="en" sz="1400"/>
              <a:t> Evaluate the output</a:t>
            </a:r>
            <a:endParaRPr sz="1400"/>
          </a:p>
          <a:p>
            <a:pPr indent="0" lvl="0" marL="0" rtl="0" algn="l">
              <a:lnSpc>
                <a:spcPct val="115000"/>
              </a:lnSpc>
              <a:spcBef>
                <a:spcPts val="1000"/>
              </a:spcBef>
              <a:spcAft>
                <a:spcPts val="0"/>
              </a:spcAft>
              <a:buSzPts val="800"/>
              <a:buNone/>
            </a:pPr>
            <a:r>
              <a:rPr b="1" lang="en" sz="1400"/>
              <a:t>Step 4:</a:t>
            </a:r>
            <a:r>
              <a:rPr lang="en" sz="1400"/>
              <a:t> Rewrite the prompt using chain of thought prompting</a:t>
            </a:r>
            <a:endParaRPr sz="1400"/>
          </a:p>
          <a:p>
            <a:pPr indent="0" lvl="0" marL="0" rtl="0" algn="l">
              <a:lnSpc>
                <a:spcPct val="115000"/>
              </a:lnSpc>
              <a:spcBef>
                <a:spcPts val="1000"/>
              </a:spcBef>
              <a:spcAft>
                <a:spcPts val="1000"/>
              </a:spcAft>
              <a:buSzPts val="800"/>
              <a:buNone/>
            </a:pPr>
            <a:r>
              <a:rPr b="1" lang="en" sz="1400"/>
              <a:t>Step 5: </a:t>
            </a:r>
            <a:r>
              <a:rPr lang="en" sz="1400"/>
              <a:t>Test and make iterations as needed</a:t>
            </a:r>
            <a:endParaRPr sz="1400"/>
          </a:p>
        </p:txBody>
      </p:sp>
      <p:sp>
        <p:nvSpPr>
          <p:cNvPr id="1970" name="Google Shape;1970;p51"/>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1800"/>
              <a:buNone/>
            </a:pPr>
            <a:r>
              <a:rPr lang="en"/>
              <a:t>Strategic Planning with LLMs</a:t>
            </a:r>
            <a:endParaRPr/>
          </a:p>
        </p:txBody>
      </p:sp>
      <p:sp>
        <p:nvSpPr>
          <p:cNvPr id="1971" name="Google Shape;1971;p51"/>
          <p:cNvSpPr txBox="1"/>
          <p:nvPr/>
        </p:nvSpPr>
        <p:spPr>
          <a:xfrm>
            <a:off x="8138675" y="204925"/>
            <a:ext cx="794400" cy="6525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rPr b="1" i="0" lang="en" sz="1000" u="none" cap="none" strike="noStrike">
                <a:solidFill>
                  <a:schemeClr val="dk1"/>
                </a:solidFill>
                <a:latin typeface="Barlow Condensed"/>
                <a:ea typeface="Barlow Condensed"/>
                <a:cs typeface="Barlow Condensed"/>
                <a:sym typeface="Barlow Condensed"/>
              </a:rPr>
              <a:t>10 Minutes</a:t>
            </a:r>
            <a:endParaRPr b="1" i="0" sz="1000" u="none" cap="none" strike="noStrike">
              <a:solidFill>
                <a:schemeClr val="dk1"/>
              </a:solidFill>
              <a:latin typeface="Barlow Condensed"/>
              <a:ea typeface="Barlow Condensed"/>
              <a:cs typeface="Barlow Condensed"/>
              <a:sym typeface="Barlow Condensed"/>
            </a:endParaRPr>
          </a:p>
        </p:txBody>
      </p:sp>
      <p:sp>
        <p:nvSpPr>
          <p:cNvPr id="1972" name="Google Shape;1972;p5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76" name="Shape 1976"/>
        <p:cNvGrpSpPr/>
        <p:nvPr/>
      </p:nvGrpSpPr>
      <p:grpSpPr>
        <a:xfrm>
          <a:off x="0" y="0"/>
          <a:ext cx="0" cy="0"/>
          <a:chOff x="0" y="0"/>
          <a:chExt cx="0" cy="0"/>
        </a:xfrm>
      </p:grpSpPr>
      <p:sp>
        <p:nvSpPr>
          <p:cNvPr id="1977" name="Google Shape;1977;p52"/>
          <p:cNvSpPr txBox="1"/>
          <p:nvPr>
            <p:ph type="ctrTitle"/>
          </p:nvPr>
        </p:nvSpPr>
        <p:spPr>
          <a:xfrm>
            <a:off x="2085050" y="338328"/>
            <a:ext cx="4318800" cy="38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800"/>
              <a:buNone/>
            </a:pPr>
            <a:r>
              <a:rPr lang="en"/>
              <a:t>Chain of Thought Prompting</a:t>
            </a:r>
            <a:endParaRPr/>
          </a:p>
        </p:txBody>
      </p:sp>
      <p:sp>
        <p:nvSpPr>
          <p:cNvPr id="1978" name="Google Shape;1978;p52"/>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0"/>
              </a:spcBef>
              <a:spcAft>
                <a:spcPts val="0"/>
              </a:spcAft>
              <a:buSzPts val="1600"/>
              <a:buAutoNum type="arabicPeriod"/>
            </a:pPr>
            <a:r>
              <a:rPr lang="en" sz="1600"/>
              <a:t>How did the Chain-of-Thought prompting improve the AI’s response compared to the initial prompt?</a:t>
            </a:r>
            <a:endParaRPr sz="1600"/>
          </a:p>
          <a:p>
            <a:pPr indent="-330200" lvl="0" marL="457200" rtl="0" algn="l">
              <a:lnSpc>
                <a:spcPct val="115000"/>
              </a:lnSpc>
              <a:spcBef>
                <a:spcPts val="1000"/>
              </a:spcBef>
              <a:spcAft>
                <a:spcPts val="0"/>
              </a:spcAft>
              <a:buSzPts val="1600"/>
              <a:buAutoNum type="arabicPeriod"/>
            </a:pPr>
            <a:r>
              <a:rPr lang="en" sz="1600"/>
              <a:t>What insights did you gain about crafting effective prompts?</a:t>
            </a:r>
            <a:endParaRPr sz="1600"/>
          </a:p>
          <a:p>
            <a:pPr indent="-330200" lvl="0" marL="457200" rtl="0" algn="l">
              <a:lnSpc>
                <a:spcPct val="115000"/>
              </a:lnSpc>
              <a:spcBef>
                <a:spcPts val="1000"/>
              </a:spcBef>
              <a:spcAft>
                <a:spcPts val="1000"/>
              </a:spcAft>
              <a:buSzPts val="1600"/>
              <a:buAutoNum type="arabicPeriod"/>
            </a:pPr>
            <a:r>
              <a:rPr lang="en" sz="1600"/>
              <a:t>How can this approach help you tackle similar challenges in your role?</a:t>
            </a:r>
            <a:endParaRPr b="1" sz="1600"/>
          </a:p>
        </p:txBody>
      </p:sp>
      <p:sp>
        <p:nvSpPr>
          <p:cNvPr id="1979" name="Google Shape;1979;p52"/>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1800"/>
              <a:buNone/>
            </a:pPr>
            <a:r>
              <a:rPr lang="en"/>
              <a:t>Debrief</a:t>
            </a:r>
            <a:endParaRPr/>
          </a:p>
        </p:txBody>
      </p:sp>
      <p:sp>
        <p:nvSpPr>
          <p:cNvPr id="1980" name="Google Shape;1980;p52"/>
          <p:cNvSpPr txBox="1"/>
          <p:nvPr/>
        </p:nvSpPr>
        <p:spPr>
          <a:xfrm>
            <a:off x="8138675" y="204925"/>
            <a:ext cx="794400" cy="6525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rPr b="1" i="0" lang="en" sz="1000" u="none" cap="none" strike="noStrike">
                <a:solidFill>
                  <a:schemeClr val="dk1"/>
                </a:solidFill>
                <a:latin typeface="Barlow Condensed"/>
                <a:ea typeface="Barlow Condensed"/>
                <a:cs typeface="Barlow Condensed"/>
                <a:sym typeface="Barlow Condensed"/>
              </a:rPr>
              <a:t>5 Minutes</a:t>
            </a:r>
            <a:endParaRPr b="1" i="0" sz="1000" u="none" cap="none" strike="noStrike">
              <a:solidFill>
                <a:schemeClr val="dk1"/>
              </a:solidFill>
              <a:latin typeface="Barlow Condensed"/>
              <a:ea typeface="Barlow Condensed"/>
              <a:cs typeface="Barlow Condensed"/>
              <a:sym typeface="Barlow Condensed"/>
            </a:endParaRPr>
          </a:p>
        </p:txBody>
      </p:sp>
      <p:sp>
        <p:nvSpPr>
          <p:cNvPr id="1981" name="Google Shape;1981;p5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53"/>
          <p:cNvSpPr txBox="1"/>
          <p:nvPr>
            <p:ph type="ctrTitle"/>
          </p:nvPr>
        </p:nvSpPr>
        <p:spPr>
          <a:xfrm>
            <a:off x="388575" y="1947550"/>
            <a:ext cx="8755500" cy="1053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3000"/>
              <a:buNone/>
            </a:pPr>
            <a:r>
              <a:rPr lang="en" sz="4800">
                <a:solidFill>
                  <a:schemeClr val="dk1"/>
                </a:solidFill>
                <a:latin typeface="Barlow Condensed"/>
                <a:ea typeface="Barlow Condensed"/>
                <a:cs typeface="Barlow Condensed"/>
                <a:sym typeface="Barlow Condensed"/>
              </a:rPr>
              <a:t>LET’S TRY </a:t>
            </a:r>
            <a:r>
              <a:rPr lang="en" sz="4800">
                <a:latin typeface="Barlow Condensed"/>
                <a:ea typeface="Barlow Condensed"/>
                <a:cs typeface="Barlow Condensed"/>
                <a:sym typeface="Barlow Condensed"/>
              </a:rPr>
              <a:t>WORKING WITH DATA</a:t>
            </a:r>
            <a:endParaRPr sz="4800">
              <a:latin typeface="Barlow Condensed"/>
              <a:ea typeface="Barlow Condensed"/>
              <a:cs typeface="Barlow Condensed"/>
              <a:sym typeface="Barlow Condensed"/>
            </a:endParaRPr>
          </a:p>
        </p:txBody>
      </p:sp>
      <p:sp>
        <p:nvSpPr>
          <p:cNvPr id="1987" name="Google Shape;1987;p5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91" name="Shape 1991"/>
        <p:cNvGrpSpPr/>
        <p:nvPr/>
      </p:nvGrpSpPr>
      <p:grpSpPr>
        <a:xfrm>
          <a:off x="0" y="0"/>
          <a:ext cx="0" cy="0"/>
          <a:chOff x="0" y="0"/>
          <a:chExt cx="0" cy="0"/>
        </a:xfrm>
      </p:grpSpPr>
      <p:sp>
        <p:nvSpPr>
          <p:cNvPr id="1992" name="Google Shape;1992;p54"/>
          <p:cNvSpPr txBox="1"/>
          <p:nvPr>
            <p:ph type="ctrTitle"/>
          </p:nvPr>
        </p:nvSpPr>
        <p:spPr>
          <a:xfrm>
            <a:off x="2470275" y="338328"/>
            <a:ext cx="4318800" cy="38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800"/>
              <a:buNone/>
            </a:pPr>
            <a:r>
              <a:rPr lang="en"/>
              <a:t>Working With Multiple Data Sources</a:t>
            </a:r>
            <a:endParaRPr/>
          </a:p>
        </p:txBody>
      </p:sp>
      <p:sp>
        <p:nvSpPr>
          <p:cNvPr id="1993" name="Google Shape;1993;p54"/>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800"/>
              <a:buNone/>
            </a:pPr>
            <a:r>
              <a:rPr b="1" lang="en" sz="1400"/>
              <a:t>Step 1:</a:t>
            </a:r>
            <a:r>
              <a:rPr lang="en" sz="1400"/>
              <a:t> Familiarize yourself with the synthetic data</a:t>
            </a:r>
            <a:endParaRPr sz="1400"/>
          </a:p>
          <a:p>
            <a:pPr indent="-292100" lvl="0" marL="457200" rtl="0" algn="l">
              <a:lnSpc>
                <a:spcPct val="115000"/>
              </a:lnSpc>
              <a:spcBef>
                <a:spcPts val="1000"/>
              </a:spcBef>
              <a:spcAft>
                <a:spcPts val="0"/>
              </a:spcAft>
              <a:buSzPts val="1000"/>
              <a:buChar char="⮕"/>
            </a:pPr>
            <a:r>
              <a:rPr lang="en" sz="1400"/>
              <a:t>Equipment_Utilization.csv</a:t>
            </a:r>
            <a:endParaRPr sz="1400"/>
          </a:p>
          <a:p>
            <a:pPr indent="-292100" lvl="0" marL="457200" rtl="0" algn="l">
              <a:lnSpc>
                <a:spcPct val="115000"/>
              </a:lnSpc>
              <a:spcBef>
                <a:spcPts val="0"/>
              </a:spcBef>
              <a:spcAft>
                <a:spcPts val="0"/>
              </a:spcAft>
              <a:buSzPts val="1000"/>
              <a:buChar char="⮕"/>
            </a:pPr>
            <a:r>
              <a:rPr lang="en" sz="1400"/>
              <a:t>Hospital_Staffing.csv</a:t>
            </a:r>
            <a:endParaRPr sz="1400"/>
          </a:p>
          <a:p>
            <a:pPr indent="-292100" lvl="0" marL="457200" rtl="0" algn="l">
              <a:lnSpc>
                <a:spcPct val="115000"/>
              </a:lnSpc>
              <a:spcBef>
                <a:spcPts val="0"/>
              </a:spcBef>
              <a:spcAft>
                <a:spcPts val="0"/>
              </a:spcAft>
              <a:buSzPts val="1000"/>
              <a:buChar char="⮕"/>
            </a:pPr>
            <a:r>
              <a:rPr lang="en" sz="1400"/>
              <a:t>Patient_Satisfaction.csv</a:t>
            </a:r>
            <a:endParaRPr sz="1400"/>
          </a:p>
          <a:p>
            <a:pPr indent="0" lvl="0" marL="0" rtl="0" algn="l">
              <a:lnSpc>
                <a:spcPct val="115000"/>
              </a:lnSpc>
              <a:spcBef>
                <a:spcPts val="1000"/>
              </a:spcBef>
              <a:spcAft>
                <a:spcPts val="0"/>
              </a:spcAft>
              <a:buSzPts val="800"/>
              <a:buNone/>
            </a:pPr>
            <a:r>
              <a:rPr b="1" lang="en" sz="1400"/>
              <a:t>Step 2:</a:t>
            </a:r>
            <a:r>
              <a:rPr lang="en" sz="1400"/>
              <a:t> Craft a Prompt</a:t>
            </a:r>
            <a:endParaRPr sz="1400"/>
          </a:p>
          <a:p>
            <a:pPr indent="0" lvl="0" marL="0" rtl="0" algn="l">
              <a:lnSpc>
                <a:spcPct val="115000"/>
              </a:lnSpc>
              <a:spcBef>
                <a:spcPts val="1000"/>
              </a:spcBef>
              <a:spcAft>
                <a:spcPts val="0"/>
              </a:spcAft>
              <a:buSzPts val="800"/>
              <a:buNone/>
            </a:pPr>
            <a:r>
              <a:rPr b="1" lang="en" sz="1400"/>
              <a:t>Step 3:</a:t>
            </a:r>
            <a:r>
              <a:rPr lang="en" sz="1400"/>
              <a:t> Generate Insights and check for accuracy</a:t>
            </a:r>
            <a:endParaRPr sz="1400"/>
          </a:p>
          <a:p>
            <a:pPr indent="0" lvl="0" marL="0" rtl="0" algn="l">
              <a:lnSpc>
                <a:spcPct val="115000"/>
              </a:lnSpc>
              <a:spcBef>
                <a:spcPts val="1000"/>
              </a:spcBef>
              <a:spcAft>
                <a:spcPts val="0"/>
              </a:spcAft>
              <a:buSzPts val="800"/>
              <a:buNone/>
            </a:pPr>
            <a:r>
              <a:rPr b="1" lang="en" sz="1400"/>
              <a:t>Step 4:</a:t>
            </a:r>
            <a:r>
              <a:rPr lang="en" sz="1400"/>
              <a:t> Refine the prompt </a:t>
            </a:r>
            <a:endParaRPr sz="1400"/>
          </a:p>
          <a:p>
            <a:pPr indent="0" lvl="0" marL="0" rtl="0" algn="l">
              <a:lnSpc>
                <a:spcPct val="115000"/>
              </a:lnSpc>
              <a:spcBef>
                <a:spcPts val="1000"/>
              </a:spcBef>
              <a:spcAft>
                <a:spcPts val="0"/>
              </a:spcAft>
              <a:buSzPts val="800"/>
              <a:buNone/>
            </a:pPr>
            <a:r>
              <a:rPr b="1" lang="en" sz="1400"/>
              <a:t>Step 5:</a:t>
            </a:r>
            <a:r>
              <a:rPr lang="en" sz="1400"/>
              <a:t> Generate insights and check for accuracy</a:t>
            </a:r>
            <a:endParaRPr sz="1400"/>
          </a:p>
          <a:p>
            <a:pPr indent="0" lvl="0" marL="0" rtl="0" algn="l">
              <a:lnSpc>
                <a:spcPct val="115000"/>
              </a:lnSpc>
              <a:spcBef>
                <a:spcPts val="1000"/>
              </a:spcBef>
              <a:spcAft>
                <a:spcPts val="1000"/>
              </a:spcAft>
              <a:buSzPts val="800"/>
              <a:buNone/>
            </a:pPr>
            <a:r>
              <a:t/>
            </a:r>
            <a:endParaRPr sz="1400"/>
          </a:p>
        </p:txBody>
      </p:sp>
      <p:sp>
        <p:nvSpPr>
          <p:cNvPr id="1994" name="Google Shape;1994;p54"/>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1800"/>
              <a:buNone/>
            </a:pPr>
            <a:r>
              <a:rPr lang="en"/>
              <a:t>Consolidating Data for Operational Insights</a:t>
            </a:r>
            <a:endParaRPr/>
          </a:p>
        </p:txBody>
      </p:sp>
      <p:sp>
        <p:nvSpPr>
          <p:cNvPr id="1995" name="Google Shape;1995;p54"/>
          <p:cNvSpPr txBox="1"/>
          <p:nvPr/>
        </p:nvSpPr>
        <p:spPr>
          <a:xfrm>
            <a:off x="8138675" y="204925"/>
            <a:ext cx="794400" cy="6525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rPr b="1" i="0" lang="en" sz="1000" u="none" cap="none" strike="noStrike">
                <a:solidFill>
                  <a:schemeClr val="dk1"/>
                </a:solidFill>
                <a:latin typeface="Barlow Condensed"/>
                <a:ea typeface="Barlow Condensed"/>
                <a:cs typeface="Barlow Condensed"/>
                <a:sym typeface="Barlow Condensed"/>
              </a:rPr>
              <a:t>20 Minutes</a:t>
            </a:r>
            <a:endParaRPr b="1" i="0" sz="1000" u="none" cap="none" strike="noStrike">
              <a:solidFill>
                <a:schemeClr val="dk1"/>
              </a:solidFill>
              <a:latin typeface="Barlow Condensed"/>
              <a:ea typeface="Barlow Condensed"/>
              <a:cs typeface="Barlow Condensed"/>
              <a:sym typeface="Barlow Condensed"/>
            </a:endParaRPr>
          </a:p>
        </p:txBody>
      </p:sp>
      <p:sp>
        <p:nvSpPr>
          <p:cNvPr id="1996" name="Google Shape;1996;p5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00" name="Shape 2000"/>
        <p:cNvGrpSpPr/>
        <p:nvPr/>
      </p:nvGrpSpPr>
      <p:grpSpPr>
        <a:xfrm>
          <a:off x="0" y="0"/>
          <a:ext cx="0" cy="0"/>
          <a:chOff x="0" y="0"/>
          <a:chExt cx="0" cy="0"/>
        </a:xfrm>
      </p:grpSpPr>
      <p:sp>
        <p:nvSpPr>
          <p:cNvPr id="2001" name="Google Shape;2001;p55"/>
          <p:cNvSpPr txBox="1"/>
          <p:nvPr>
            <p:ph type="ctrTitle"/>
          </p:nvPr>
        </p:nvSpPr>
        <p:spPr>
          <a:xfrm>
            <a:off x="2085050" y="338328"/>
            <a:ext cx="4318800" cy="38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800"/>
              <a:buNone/>
            </a:pPr>
            <a:r>
              <a:rPr lang="en"/>
              <a:t>Working With Multiple Data Sources</a:t>
            </a:r>
            <a:endParaRPr/>
          </a:p>
        </p:txBody>
      </p:sp>
      <p:sp>
        <p:nvSpPr>
          <p:cNvPr id="2002" name="Google Shape;2002;p55"/>
          <p:cNvSpPr txBox="1"/>
          <p:nvPr>
            <p:ph idx="1" type="body"/>
          </p:nvPr>
        </p:nvSpPr>
        <p:spPr>
          <a:xfrm>
            <a:off x="1166850" y="1402375"/>
            <a:ext cx="5680200" cy="3097200"/>
          </a:xfrm>
          <a:prstGeom prst="rect">
            <a:avLst/>
          </a:prstGeom>
          <a:noFill/>
          <a:ln>
            <a:noFill/>
          </a:ln>
        </p:spPr>
        <p:txBody>
          <a:bodyPr anchorCtr="0" anchor="t" bIns="0" lIns="0" spcFirstLastPara="1" rIns="0" wrap="square" tIns="0">
            <a:noAutofit/>
          </a:bodyPr>
          <a:lstStyle/>
          <a:p>
            <a:pPr indent="-304800" lvl="0" marL="457200" rtl="0" algn="l">
              <a:lnSpc>
                <a:spcPct val="115000"/>
              </a:lnSpc>
              <a:spcBef>
                <a:spcPts val="0"/>
              </a:spcBef>
              <a:spcAft>
                <a:spcPts val="0"/>
              </a:spcAft>
              <a:buSzPts val="1200"/>
              <a:buAutoNum type="arabicPeriod"/>
            </a:pPr>
            <a:r>
              <a:rPr lang="en" sz="1600"/>
              <a:t>How did the LLM handle synthesizing insights from the three datasets (</a:t>
            </a:r>
            <a:r>
              <a:rPr i="1" lang="en" sz="1600"/>
              <a:t>Equipment Utilization, Patient Satisfaction, and Hospital Staffing</a:t>
            </a:r>
            <a:r>
              <a:rPr lang="en" sz="1600"/>
              <a:t>)?</a:t>
            </a:r>
            <a:endParaRPr sz="1600"/>
          </a:p>
          <a:p>
            <a:pPr indent="-304800" lvl="0" marL="457200" rtl="0" algn="l">
              <a:lnSpc>
                <a:spcPct val="115000"/>
              </a:lnSpc>
              <a:spcBef>
                <a:spcPts val="1000"/>
              </a:spcBef>
              <a:spcAft>
                <a:spcPts val="0"/>
              </a:spcAft>
              <a:buSzPts val="1200"/>
              <a:buAutoNum type="arabicPeriod"/>
            </a:pPr>
            <a:r>
              <a:rPr lang="en" sz="1600"/>
              <a:t>What are some things that could go wrong when relying on AI-driven data consolidation?</a:t>
            </a:r>
            <a:endParaRPr sz="1600"/>
          </a:p>
          <a:p>
            <a:pPr indent="-304800" lvl="0" marL="457200" rtl="0" algn="l">
              <a:lnSpc>
                <a:spcPct val="115000"/>
              </a:lnSpc>
              <a:spcBef>
                <a:spcPts val="1000"/>
              </a:spcBef>
              <a:spcAft>
                <a:spcPts val="1000"/>
              </a:spcAft>
              <a:buSzPts val="1200"/>
              <a:buAutoNum type="arabicPeriod"/>
            </a:pPr>
            <a:r>
              <a:rPr lang="en" sz="1600"/>
              <a:t>How can AI-driven data consolidation support decision-making in your organization?</a:t>
            </a:r>
            <a:endParaRPr sz="1600"/>
          </a:p>
        </p:txBody>
      </p:sp>
      <p:sp>
        <p:nvSpPr>
          <p:cNvPr id="2003" name="Google Shape;2003;p55"/>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1800"/>
              <a:buNone/>
            </a:pPr>
            <a:r>
              <a:rPr lang="en"/>
              <a:t>Debrief</a:t>
            </a:r>
            <a:endParaRPr/>
          </a:p>
        </p:txBody>
      </p:sp>
      <p:sp>
        <p:nvSpPr>
          <p:cNvPr id="2004" name="Google Shape;2004;p55"/>
          <p:cNvSpPr txBox="1"/>
          <p:nvPr/>
        </p:nvSpPr>
        <p:spPr>
          <a:xfrm>
            <a:off x="8138675" y="204925"/>
            <a:ext cx="794400" cy="6525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rPr b="1" i="0" lang="en" sz="1000" u="none" cap="none" strike="noStrike">
                <a:solidFill>
                  <a:schemeClr val="dk1"/>
                </a:solidFill>
                <a:latin typeface="Barlow Condensed"/>
                <a:ea typeface="Barlow Condensed"/>
                <a:cs typeface="Barlow Condensed"/>
                <a:sym typeface="Barlow Condensed"/>
              </a:rPr>
              <a:t>5 Minutes</a:t>
            </a:r>
            <a:endParaRPr b="1" i="0" sz="1000" u="none" cap="none" strike="noStrike">
              <a:solidFill>
                <a:schemeClr val="dk1"/>
              </a:solidFill>
              <a:latin typeface="Barlow Condensed"/>
              <a:ea typeface="Barlow Condensed"/>
              <a:cs typeface="Barlow Condensed"/>
              <a:sym typeface="Barlow Condensed"/>
            </a:endParaRPr>
          </a:p>
        </p:txBody>
      </p:sp>
      <p:sp>
        <p:nvSpPr>
          <p:cNvPr id="2005" name="Google Shape;2005;p5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09" name="Shape 2009"/>
        <p:cNvGrpSpPr/>
        <p:nvPr/>
      </p:nvGrpSpPr>
      <p:grpSpPr>
        <a:xfrm>
          <a:off x="0" y="0"/>
          <a:ext cx="0" cy="0"/>
          <a:chOff x="0" y="0"/>
          <a:chExt cx="0" cy="0"/>
        </a:xfrm>
      </p:grpSpPr>
      <p:sp>
        <p:nvSpPr>
          <p:cNvPr id="2010" name="Google Shape;2010;p5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57"/>
          <p:cNvSpPr txBox="1"/>
          <p:nvPr>
            <p:ph type="ctrTitle"/>
          </p:nvPr>
        </p:nvSpPr>
        <p:spPr>
          <a:xfrm>
            <a:off x="1287780" y="2593140"/>
            <a:ext cx="5486400" cy="914400"/>
          </a:xfrm>
          <a:prstGeom prst="rect">
            <a:avLst/>
          </a:prstGeom>
          <a:noFill/>
          <a:ln>
            <a:noFill/>
          </a:ln>
        </p:spPr>
        <p:txBody>
          <a:bodyPr anchorCtr="0" anchor="b" bIns="0" lIns="0" spcFirstLastPara="1" rIns="0" wrap="square" tIns="0">
            <a:noAutofit/>
          </a:bodyPr>
          <a:lstStyle/>
          <a:p>
            <a:pPr indent="0" lvl="0" marL="0" rtl="0" algn="l">
              <a:lnSpc>
                <a:spcPct val="60000"/>
              </a:lnSpc>
              <a:spcBef>
                <a:spcPts val="0"/>
              </a:spcBef>
              <a:spcAft>
                <a:spcPts val="0"/>
              </a:spcAft>
              <a:buSzPts val="10000"/>
              <a:buNone/>
            </a:pPr>
            <a:r>
              <a:rPr lang="en" sz="6000"/>
              <a:t>AI for Leaders</a:t>
            </a:r>
            <a:endParaRPr sz="6000"/>
          </a:p>
        </p:txBody>
      </p:sp>
      <p:sp>
        <p:nvSpPr>
          <p:cNvPr id="2016" name="Google Shape;2016;p57"/>
          <p:cNvSpPr txBox="1"/>
          <p:nvPr>
            <p:ph idx="2" type="ctrTitle"/>
          </p:nvPr>
        </p:nvSpPr>
        <p:spPr>
          <a:xfrm>
            <a:off x="1287775" y="3507550"/>
            <a:ext cx="6174600" cy="1143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000"/>
              <a:buNone/>
            </a:pPr>
            <a:r>
              <a:rPr lang="en">
                <a:solidFill>
                  <a:schemeClr val="dk1"/>
                </a:solidFill>
              </a:rPr>
              <a:t>Strategic Considerations &amp;</a:t>
            </a:r>
            <a:endParaRPr>
              <a:solidFill>
                <a:schemeClr val="dk1"/>
              </a:solidFill>
            </a:endParaRPr>
          </a:p>
          <a:p>
            <a:pPr indent="0" lvl="0" marL="0" rtl="0" algn="l">
              <a:lnSpc>
                <a:spcPct val="90000"/>
              </a:lnSpc>
              <a:spcBef>
                <a:spcPts val="0"/>
              </a:spcBef>
              <a:spcAft>
                <a:spcPts val="0"/>
              </a:spcAft>
              <a:buSzPts val="4000"/>
              <a:buNone/>
            </a:pPr>
            <a:r>
              <a:rPr lang="en">
                <a:solidFill>
                  <a:schemeClr val="dk1"/>
                </a:solidFill>
              </a:rPr>
              <a:t>The Art of the Possible</a:t>
            </a:r>
            <a:endParaRPr>
              <a:solidFill>
                <a:schemeClr val="dk1"/>
              </a:solidFill>
            </a:endParaRPr>
          </a:p>
        </p:txBody>
      </p:sp>
      <p:sp>
        <p:nvSpPr>
          <p:cNvPr id="2017" name="Google Shape;2017;p57"/>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1" name="Shape 2021"/>
        <p:cNvGrpSpPr/>
        <p:nvPr/>
      </p:nvGrpSpPr>
      <p:grpSpPr>
        <a:xfrm>
          <a:off x="0" y="0"/>
          <a:ext cx="0" cy="0"/>
          <a:chOff x="0" y="0"/>
          <a:chExt cx="0" cy="0"/>
        </a:xfrm>
      </p:grpSpPr>
      <p:sp>
        <p:nvSpPr>
          <p:cNvPr id="2022" name="Google Shape;2022;p58"/>
          <p:cNvSpPr txBox="1"/>
          <p:nvPr>
            <p:ph idx="2" type="subTitle"/>
          </p:nvPr>
        </p:nvSpPr>
        <p:spPr>
          <a:xfrm>
            <a:off x="1331725" y="1770588"/>
            <a:ext cx="4386900" cy="4938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700"/>
              <a:buNone/>
            </a:pPr>
            <a:r>
              <a:rPr lang="en"/>
              <a:t>Construct a mental model for evaluating generative AI use cases</a:t>
            </a:r>
            <a:endParaRPr/>
          </a:p>
        </p:txBody>
      </p:sp>
      <p:sp>
        <p:nvSpPr>
          <p:cNvPr id="2023" name="Google Shape;2023;p58"/>
          <p:cNvSpPr txBox="1"/>
          <p:nvPr>
            <p:ph idx="3" type="subTitle"/>
          </p:nvPr>
        </p:nvSpPr>
        <p:spPr>
          <a:xfrm>
            <a:off x="1331725" y="2586100"/>
            <a:ext cx="4437900" cy="4938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700"/>
              <a:buNone/>
            </a:pPr>
            <a:r>
              <a:rPr lang="en"/>
              <a:t>Analyze scenarios to determine where generative AI can create value</a:t>
            </a:r>
            <a:endParaRPr/>
          </a:p>
        </p:txBody>
      </p:sp>
      <p:sp>
        <p:nvSpPr>
          <p:cNvPr id="2024" name="Google Shape;2024;p58"/>
          <p:cNvSpPr txBox="1"/>
          <p:nvPr>
            <p:ph idx="4" type="subTitle"/>
          </p:nvPr>
        </p:nvSpPr>
        <p:spPr>
          <a:xfrm>
            <a:off x="1331725" y="3401600"/>
            <a:ext cx="4437900" cy="4938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700"/>
              <a:buNone/>
            </a:pPr>
            <a:r>
              <a:rPr lang="en"/>
              <a:t>Prioritize AI opportunities based on organizational goals and constraints</a:t>
            </a:r>
            <a:endParaRPr/>
          </a:p>
        </p:txBody>
      </p:sp>
      <p:sp>
        <p:nvSpPr>
          <p:cNvPr id="2025" name="Google Shape;2025;p5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sp>
        <p:nvSpPr>
          <p:cNvPr id="2030" name="Google Shape;2030;p5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Bless her" id="2031" name="Google Shape;2031;p59" title="What it’s like having Alexa when you’re Scottish">
            <a:hlinkClick r:id="rId3"/>
          </p:cNvPr>
          <p:cNvPicPr preferRelativeResize="0"/>
          <p:nvPr/>
        </p:nvPicPr>
        <p:blipFill rotWithShape="1">
          <a:blip r:embed="rId4">
            <a:alphaModFix/>
          </a:blip>
          <a:srcRect b="0" l="0" r="0" t="0"/>
          <a:stretch/>
        </p:blipFill>
        <p:spPr>
          <a:xfrm>
            <a:off x="26" y="152400"/>
            <a:ext cx="9144000" cy="51434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1"/>
                                        </p:tgtEl>
                                        <p:attrNameLst>
                                          <p:attrName>style.visibility</p:attrName>
                                        </p:attrNameLst>
                                      </p:cBhvr>
                                      <p:to>
                                        <p:strVal val="visible"/>
                                      </p:to>
                                    </p:set>
                                    <p:animEffect filter="fade" transition="in">
                                      <p:cBhvr>
                                        <p:cTn dur="1000"/>
                                        <p:tgtEl>
                                          <p:spTgt spid="20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6"/>
          <p:cNvSpPr txBox="1"/>
          <p:nvPr>
            <p:ph idx="1" type="subTitle"/>
          </p:nvPr>
        </p:nvSpPr>
        <p:spPr>
          <a:xfrm>
            <a:off x="590550" y="1962150"/>
            <a:ext cx="1428900" cy="761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700"/>
              <a:buNone/>
            </a:pPr>
            <a:r>
              <a:rPr lang="en"/>
              <a:t>The AI Landscape</a:t>
            </a:r>
            <a:endParaRPr/>
          </a:p>
        </p:txBody>
      </p:sp>
      <p:sp>
        <p:nvSpPr>
          <p:cNvPr id="1480" name="Google Shape;1480;p6"/>
          <p:cNvSpPr txBox="1"/>
          <p:nvPr>
            <p:ph idx="2" type="subTitle"/>
          </p:nvPr>
        </p:nvSpPr>
        <p:spPr>
          <a:xfrm>
            <a:off x="2495550" y="1962150"/>
            <a:ext cx="1428900" cy="761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700"/>
              <a:buNone/>
            </a:pPr>
            <a:r>
              <a:rPr lang="en"/>
              <a:t>Ethical and Legal Considerations in AI</a:t>
            </a:r>
            <a:endParaRPr/>
          </a:p>
        </p:txBody>
      </p:sp>
      <p:sp>
        <p:nvSpPr>
          <p:cNvPr id="1481" name="Google Shape;1481;p6"/>
          <p:cNvSpPr txBox="1"/>
          <p:nvPr>
            <p:ph idx="3" type="subTitle"/>
          </p:nvPr>
        </p:nvSpPr>
        <p:spPr>
          <a:xfrm>
            <a:off x="590550" y="3600450"/>
            <a:ext cx="1428900" cy="761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700"/>
              <a:buNone/>
            </a:pPr>
            <a:r>
              <a:rPr lang="en"/>
              <a:t>Strategic Considerations</a:t>
            </a:r>
            <a:endParaRPr/>
          </a:p>
          <a:p>
            <a:pPr indent="0" lvl="0" marL="0" rtl="0" algn="l">
              <a:lnSpc>
                <a:spcPct val="115000"/>
              </a:lnSpc>
              <a:spcBef>
                <a:spcPts val="1000"/>
              </a:spcBef>
              <a:spcAft>
                <a:spcPts val="1000"/>
              </a:spcAft>
              <a:buSzPts val="700"/>
              <a:buNone/>
            </a:pPr>
            <a:r>
              <a:t/>
            </a:r>
            <a:endParaRPr/>
          </a:p>
        </p:txBody>
      </p:sp>
      <p:sp>
        <p:nvSpPr>
          <p:cNvPr id="1482" name="Google Shape;1482;p6"/>
          <p:cNvSpPr txBox="1"/>
          <p:nvPr>
            <p:ph idx="4" type="subTitle"/>
          </p:nvPr>
        </p:nvSpPr>
        <p:spPr>
          <a:xfrm>
            <a:off x="2495550" y="3600450"/>
            <a:ext cx="1428900" cy="761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700"/>
              <a:buNone/>
            </a:pPr>
            <a:r>
              <a:rPr lang="en"/>
              <a:t>The Future of AI</a:t>
            </a:r>
            <a:endParaRPr/>
          </a:p>
          <a:p>
            <a:pPr indent="0" lvl="0" marL="0" rtl="0" algn="l">
              <a:lnSpc>
                <a:spcPct val="115000"/>
              </a:lnSpc>
              <a:spcBef>
                <a:spcPts val="1000"/>
              </a:spcBef>
              <a:spcAft>
                <a:spcPts val="1000"/>
              </a:spcAft>
              <a:buSzPts val="700"/>
              <a:buNone/>
            </a:pPr>
            <a:r>
              <a:t/>
            </a:r>
            <a:endParaRPr/>
          </a:p>
        </p:txBody>
      </p:sp>
      <p:pic>
        <p:nvPicPr>
          <p:cNvPr id="1483" name="Google Shape;1483;p6"/>
          <p:cNvPicPr preferRelativeResize="0"/>
          <p:nvPr>
            <p:ph idx="5" type="pic"/>
          </p:nvPr>
        </p:nvPicPr>
        <p:blipFill rotWithShape="1">
          <a:blip r:embed="rId3">
            <a:alphaModFix/>
          </a:blip>
          <a:srcRect b="0" l="14632" r="18948" t="0"/>
          <a:stretch/>
        </p:blipFill>
        <p:spPr>
          <a:xfrm>
            <a:off x="6858000" y="-19050"/>
            <a:ext cx="2286000" cy="5162700"/>
          </a:xfrm>
          <a:prstGeom prst="rect">
            <a:avLst/>
          </a:prstGeom>
          <a:noFill/>
          <a:ln>
            <a:noFill/>
          </a:ln>
          <a:effectLst>
            <a:outerShdw blurRad="57150" rotWithShape="0" algn="bl" dir="10200000" dist="19050">
              <a:srgbClr val="000000">
                <a:alpha val="49803"/>
              </a:srgbClr>
            </a:outerShdw>
          </a:effectLst>
        </p:spPr>
      </p:pic>
      <p:sp>
        <p:nvSpPr>
          <p:cNvPr id="1484" name="Google Shape;1484;p6"/>
          <p:cNvSpPr txBox="1"/>
          <p:nvPr>
            <p:ph idx="6" type="subTitle"/>
          </p:nvPr>
        </p:nvSpPr>
        <p:spPr>
          <a:xfrm>
            <a:off x="4457700" y="1962150"/>
            <a:ext cx="1428900" cy="761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700"/>
              <a:buNone/>
            </a:pPr>
            <a:r>
              <a:rPr lang="en"/>
              <a:t>Fundamentals of Effective Prompt Writing</a:t>
            </a:r>
            <a:endParaRPr/>
          </a:p>
        </p:txBody>
      </p:sp>
      <p:sp>
        <p:nvSpPr>
          <p:cNvPr id="1485" name="Google Shape;1485;p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1486" name="Google Shape;1486;p6"/>
          <p:cNvSpPr/>
          <p:nvPr/>
        </p:nvSpPr>
        <p:spPr>
          <a:xfrm>
            <a:off x="4273000" y="2835325"/>
            <a:ext cx="1144200" cy="7137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35" name="Shape 2035"/>
        <p:cNvGrpSpPr/>
        <p:nvPr/>
      </p:nvGrpSpPr>
      <p:grpSpPr>
        <a:xfrm>
          <a:off x="0" y="0"/>
          <a:ext cx="0" cy="0"/>
          <a:chOff x="0" y="0"/>
          <a:chExt cx="0" cy="0"/>
        </a:xfrm>
      </p:grpSpPr>
      <p:sp>
        <p:nvSpPr>
          <p:cNvPr id="2036" name="Google Shape;2036;p60"/>
          <p:cNvSpPr txBox="1"/>
          <p:nvPr>
            <p:ph type="ctrTitle"/>
          </p:nvPr>
        </p:nvSpPr>
        <p:spPr>
          <a:xfrm>
            <a:off x="2051675" y="457200"/>
            <a:ext cx="6177900" cy="2300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000"/>
              <a:buNone/>
            </a:pPr>
            <a:r>
              <a:rPr lang="en"/>
              <a:t>All models are wrong, but some are useful.</a:t>
            </a:r>
            <a:endParaRPr/>
          </a:p>
        </p:txBody>
      </p:sp>
      <p:sp>
        <p:nvSpPr>
          <p:cNvPr id="2037" name="Google Shape;2037;p60"/>
          <p:cNvSpPr txBox="1"/>
          <p:nvPr>
            <p:ph idx="1" type="subTitle"/>
          </p:nvPr>
        </p:nvSpPr>
        <p:spPr>
          <a:xfrm>
            <a:off x="2051675" y="2985800"/>
            <a:ext cx="4341900" cy="246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600"/>
              <a:buNone/>
            </a:pPr>
            <a:r>
              <a:rPr lang="en">
                <a:solidFill>
                  <a:srgbClr val="727272"/>
                </a:solidFill>
              </a:rPr>
              <a:t>George E. P. Box, Statistician</a:t>
            </a:r>
            <a:endParaRPr>
              <a:solidFill>
                <a:srgbClr val="727272"/>
              </a:solidFill>
            </a:endParaRPr>
          </a:p>
        </p:txBody>
      </p:sp>
      <p:sp>
        <p:nvSpPr>
          <p:cNvPr id="2038" name="Google Shape;2038;p6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42" name="Shape 2042"/>
        <p:cNvGrpSpPr/>
        <p:nvPr/>
      </p:nvGrpSpPr>
      <p:grpSpPr>
        <a:xfrm>
          <a:off x="0" y="0"/>
          <a:ext cx="0" cy="0"/>
          <a:chOff x="0" y="0"/>
          <a:chExt cx="0" cy="0"/>
        </a:xfrm>
      </p:grpSpPr>
      <p:sp>
        <p:nvSpPr>
          <p:cNvPr id="2043" name="Google Shape;2043;p61"/>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A Lens to Evaluate AI Opportunities </a:t>
            </a:r>
            <a:endParaRPr/>
          </a:p>
        </p:txBody>
      </p:sp>
      <p:sp>
        <p:nvSpPr>
          <p:cNvPr id="2044" name="Google Shape;2044;p61"/>
          <p:cNvSpPr txBox="1"/>
          <p:nvPr>
            <p:ph idx="4294967295" type="body"/>
          </p:nvPr>
        </p:nvSpPr>
        <p:spPr>
          <a:xfrm>
            <a:off x="457200" y="1420988"/>
            <a:ext cx="3933300" cy="863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800"/>
              <a:buNone/>
            </a:pPr>
            <a:r>
              <a:rPr b="1" lang="en" sz="1700">
                <a:highlight>
                  <a:schemeClr val="accent4"/>
                </a:highlight>
              </a:rPr>
              <a:t>Desirability</a:t>
            </a:r>
            <a:r>
              <a:rPr lang="en" sz="1700"/>
              <a:t>: How well does it need to work? What are the consequences if the model is wrong? </a:t>
            </a:r>
            <a:endParaRPr sz="1700"/>
          </a:p>
        </p:txBody>
      </p:sp>
      <p:sp>
        <p:nvSpPr>
          <p:cNvPr id="2045" name="Google Shape;2045;p61"/>
          <p:cNvSpPr txBox="1"/>
          <p:nvPr>
            <p:ph idx="4294967295" type="body"/>
          </p:nvPr>
        </p:nvSpPr>
        <p:spPr>
          <a:xfrm>
            <a:off x="457200" y="2703063"/>
            <a:ext cx="3933300" cy="562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800"/>
              <a:buNone/>
            </a:pPr>
            <a:r>
              <a:rPr b="1" lang="en" sz="1700">
                <a:highlight>
                  <a:schemeClr val="accent4"/>
                </a:highlight>
              </a:rPr>
              <a:t>Viability</a:t>
            </a:r>
            <a:r>
              <a:rPr lang="en" sz="1700"/>
              <a:t>: How does this align with our strategic goals? What are the risks?  </a:t>
            </a:r>
            <a:endParaRPr sz="1700"/>
          </a:p>
        </p:txBody>
      </p:sp>
      <p:sp>
        <p:nvSpPr>
          <p:cNvPr id="2046" name="Google Shape;2046;p61"/>
          <p:cNvSpPr txBox="1"/>
          <p:nvPr>
            <p:ph idx="4294967295" type="body"/>
          </p:nvPr>
        </p:nvSpPr>
        <p:spPr>
          <a:xfrm>
            <a:off x="457200" y="3684238"/>
            <a:ext cx="3933300" cy="863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800"/>
              <a:buNone/>
            </a:pPr>
            <a:r>
              <a:rPr b="1" lang="en" sz="1700">
                <a:highlight>
                  <a:schemeClr val="accent4"/>
                </a:highlight>
              </a:rPr>
              <a:t>Feasibility</a:t>
            </a:r>
            <a:r>
              <a:rPr lang="en" sz="1700"/>
              <a:t>: Is this possible with existing AI Models? Do we have the needed talent?  </a:t>
            </a:r>
            <a:endParaRPr sz="1700"/>
          </a:p>
        </p:txBody>
      </p:sp>
      <p:sp>
        <p:nvSpPr>
          <p:cNvPr id="2047" name="Google Shape;2047;p61"/>
          <p:cNvSpPr/>
          <p:nvPr/>
        </p:nvSpPr>
        <p:spPr>
          <a:xfrm>
            <a:off x="5106487" y="3195050"/>
            <a:ext cx="876000" cy="330900"/>
          </a:xfrm>
          <a:prstGeom prst="rect">
            <a:avLst/>
          </a:prstGeom>
          <a:noFill/>
          <a:ln>
            <a:noFill/>
          </a:ln>
        </p:spPr>
        <p:txBody>
          <a:bodyPr anchorCtr="0" anchor="ctr" bIns="35750" lIns="35750" spcFirstLastPara="1" rIns="35750" wrap="square" tIns="35750">
            <a:noAutofit/>
          </a:bodyPr>
          <a:lstStyle/>
          <a:p>
            <a:pPr indent="0" lvl="0" marL="0" marR="0" rtl="0" algn="l">
              <a:lnSpc>
                <a:spcPct val="100000"/>
              </a:lnSpc>
              <a:spcBef>
                <a:spcPts val="0"/>
              </a:spcBef>
              <a:spcAft>
                <a:spcPts val="0"/>
              </a:spcAft>
              <a:buClr>
                <a:srgbClr val="000000"/>
              </a:buClr>
              <a:buSzPts val="1700"/>
              <a:buFont typeface="Helvetica Neue"/>
              <a:buNone/>
            </a:pPr>
            <a:r>
              <a:rPr b="1" i="0" lang="en" sz="1400" u="none" cap="none" strike="noStrike">
                <a:solidFill>
                  <a:srgbClr val="000000"/>
                </a:solidFill>
                <a:latin typeface="Nunito Sans"/>
                <a:ea typeface="Nunito Sans"/>
                <a:cs typeface="Nunito Sans"/>
                <a:sym typeface="Nunito Sans"/>
              </a:rPr>
              <a:t>GenAI</a:t>
            </a:r>
            <a:endParaRPr b="1" i="0" sz="1400" u="none" cap="none" strike="noStrike">
              <a:solidFill>
                <a:srgbClr val="000000"/>
              </a:solidFill>
              <a:latin typeface="Nunito Sans"/>
              <a:ea typeface="Nunito Sans"/>
              <a:cs typeface="Nunito Sans"/>
              <a:sym typeface="Nunito Sans"/>
            </a:endParaRPr>
          </a:p>
          <a:p>
            <a:pPr indent="0" lvl="0" marL="0" marR="0" rtl="0" algn="l">
              <a:lnSpc>
                <a:spcPct val="100000"/>
              </a:lnSpc>
              <a:spcBef>
                <a:spcPts val="0"/>
              </a:spcBef>
              <a:spcAft>
                <a:spcPts val="0"/>
              </a:spcAft>
              <a:buClr>
                <a:srgbClr val="000000"/>
              </a:buClr>
              <a:buSzPts val="1700"/>
              <a:buFont typeface="Helvetica Neue"/>
              <a:buNone/>
            </a:pPr>
            <a:r>
              <a:rPr b="1" i="0" lang="en" sz="1400" u="none" cap="none" strike="noStrike">
                <a:solidFill>
                  <a:srgbClr val="000000"/>
                </a:solidFill>
                <a:latin typeface="Nunito Sans"/>
                <a:ea typeface="Nunito Sans"/>
                <a:cs typeface="Nunito Sans"/>
                <a:sym typeface="Nunito Sans"/>
              </a:rPr>
              <a:t>Strategy </a:t>
            </a:r>
            <a:endParaRPr b="1" i="0" sz="1400" u="none" cap="none" strike="noStrike">
              <a:solidFill>
                <a:srgbClr val="000000"/>
              </a:solidFill>
              <a:latin typeface="Nunito Sans"/>
              <a:ea typeface="Nunito Sans"/>
              <a:cs typeface="Nunito Sans"/>
              <a:sym typeface="Nunito Sans"/>
            </a:endParaRPr>
          </a:p>
        </p:txBody>
      </p:sp>
      <p:sp>
        <p:nvSpPr>
          <p:cNvPr id="2048" name="Google Shape;2048;p61"/>
          <p:cNvSpPr/>
          <p:nvPr/>
        </p:nvSpPr>
        <p:spPr>
          <a:xfrm>
            <a:off x="6065136" y="2522464"/>
            <a:ext cx="1977900" cy="1983000"/>
          </a:xfrm>
          <a:prstGeom prst="ellipse">
            <a:avLst/>
          </a:prstGeom>
          <a:solidFill>
            <a:srgbClr val="3740B5"/>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FFFFFF"/>
              </a:buClr>
              <a:buSzPts val="3800"/>
              <a:buFont typeface="Helvetica Neue"/>
              <a:buNone/>
            </a:pPr>
            <a:r>
              <a:t/>
            </a:r>
            <a:endParaRPr b="0" i="0" sz="1400" u="none" cap="none" strike="noStrike">
              <a:solidFill>
                <a:srgbClr val="FFFFFF"/>
              </a:solidFill>
              <a:latin typeface="Proxima Nova"/>
              <a:ea typeface="Proxima Nova"/>
              <a:cs typeface="Proxima Nova"/>
              <a:sym typeface="Proxima Nova"/>
            </a:endParaRPr>
          </a:p>
        </p:txBody>
      </p:sp>
      <p:sp>
        <p:nvSpPr>
          <p:cNvPr id="2049" name="Google Shape;2049;p61"/>
          <p:cNvSpPr/>
          <p:nvPr/>
        </p:nvSpPr>
        <p:spPr>
          <a:xfrm>
            <a:off x="5307537" y="1306438"/>
            <a:ext cx="1977900" cy="1983000"/>
          </a:xfrm>
          <a:prstGeom prst="ellipse">
            <a:avLst/>
          </a:prstGeom>
          <a:solidFill>
            <a:srgbClr val="FFCD34">
              <a:alpha val="89803"/>
            </a:srgbClr>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400"/>
              <a:buFont typeface="Helvetica Neue"/>
              <a:buNone/>
            </a:pPr>
            <a:r>
              <a:t/>
            </a:r>
            <a:endParaRPr b="1" i="0" sz="1400" u="none" cap="none" strike="noStrike">
              <a:solidFill>
                <a:srgbClr val="000000"/>
              </a:solidFill>
              <a:latin typeface="Proxima Nova"/>
              <a:ea typeface="Proxima Nova"/>
              <a:cs typeface="Proxima Nova"/>
              <a:sym typeface="Proxima Nova"/>
            </a:endParaRPr>
          </a:p>
        </p:txBody>
      </p:sp>
      <p:sp>
        <p:nvSpPr>
          <p:cNvPr id="2050" name="Google Shape;2050;p61"/>
          <p:cNvSpPr/>
          <p:nvPr/>
        </p:nvSpPr>
        <p:spPr>
          <a:xfrm>
            <a:off x="6822736" y="1306438"/>
            <a:ext cx="1977900" cy="1983000"/>
          </a:xfrm>
          <a:prstGeom prst="ellipse">
            <a:avLst/>
          </a:prstGeom>
          <a:solidFill>
            <a:srgbClr val="E41F26">
              <a:alpha val="89803"/>
            </a:srgbClr>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400"/>
              <a:buFont typeface="Helvetica Neue"/>
              <a:buNone/>
            </a:pPr>
            <a:r>
              <a:t/>
            </a:r>
            <a:endParaRPr b="1" i="0" sz="1400" u="none" cap="none" strike="noStrike">
              <a:solidFill>
                <a:srgbClr val="000000"/>
              </a:solidFill>
              <a:latin typeface="Proxima Nova"/>
              <a:ea typeface="Proxima Nova"/>
              <a:cs typeface="Proxima Nova"/>
              <a:sym typeface="Proxima Nova"/>
            </a:endParaRPr>
          </a:p>
        </p:txBody>
      </p:sp>
      <p:sp>
        <p:nvSpPr>
          <p:cNvPr id="2051" name="Google Shape;2051;p61"/>
          <p:cNvSpPr/>
          <p:nvPr/>
        </p:nvSpPr>
        <p:spPr>
          <a:xfrm>
            <a:off x="7144786" y="2043509"/>
            <a:ext cx="1333800" cy="3555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i="0" lang="en" sz="1400" u="none" cap="none" strike="noStrike">
                <a:solidFill>
                  <a:srgbClr val="FFFFFF"/>
                </a:solidFill>
                <a:latin typeface="Nunito Sans"/>
                <a:ea typeface="Nunito Sans"/>
                <a:cs typeface="Nunito Sans"/>
                <a:sym typeface="Nunito Sans"/>
              </a:rPr>
              <a:t>BUSINESS GOALS</a:t>
            </a:r>
            <a:endParaRPr b="1" i="0" sz="14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b="0" i="0" lang="en" sz="1400" u="none" cap="none" strike="noStrike">
                <a:solidFill>
                  <a:srgbClr val="FFFFFF"/>
                </a:solidFill>
                <a:latin typeface="Nunito Sans"/>
                <a:ea typeface="Nunito Sans"/>
                <a:cs typeface="Nunito Sans"/>
                <a:sym typeface="Nunito Sans"/>
              </a:rPr>
              <a:t>(viability)</a:t>
            </a:r>
            <a:endParaRPr b="0" i="0" sz="1400" u="none" cap="none" strike="noStrike">
              <a:solidFill>
                <a:srgbClr val="FFFFFF"/>
              </a:solidFill>
              <a:latin typeface="Nunito Sans"/>
              <a:ea typeface="Nunito Sans"/>
              <a:cs typeface="Nunito Sans"/>
              <a:sym typeface="Nunito Sans"/>
            </a:endParaRPr>
          </a:p>
        </p:txBody>
      </p:sp>
      <p:sp>
        <p:nvSpPr>
          <p:cNvPr id="2052" name="Google Shape;2052;p61"/>
          <p:cNvSpPr/>
          <p:nvPr/>
        </p:nvSpPr>
        <p:spPr>
          <a:xfrm>
            <a:off x="5389437" y="2043509"/>
            <a:ext cx="1814100" cy="3555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i="0" lang="en" sz="1400" u="none" cap="none" strike="noStrike">
                <a:solidFill>
                  <a:srgbClr val="000000"/>
                </a:solidFill>
                <a:latin typeface="Nunito Sans"/>
                <a:ea typeface="Nunito Sans"/>
                <a:cs typeface="Nunito Sans"/>
                <a:sym typeface="Nunito Sans"/>
              </a:rPr>
              <a:t>USER</a:t>
            </a:r>
            <a:br>
              <a:rPr b="1" i="0" lang="en" sz="1400" u="none" cap="none" strike="noStrike">
                <a:solidFill>
                  <a:srgbClr val="000000"/>
                </a:solidFill>
                <a:latin typeface="Nunito Sans"/>
                <a:ea typeface="Nunito Sans"/>
                <a:cs typeface="Nunito Sans"/>
                <a:sym typeface="Nunito Sans"/>
              </a:rPr>
            </a:br>
            <a:r>
              <a:rPr b="1" i="0" lang="en" sz="1400" u="none" cap="none" strike="noStrike">
                <a:solidFill>
                  <a:srgbClr val="000000"/>
                </a:solidFill>
                <a:latin typeface="Nunito Sans"/>
                <a:ea typeface="Nunito Sans"/>
                <a:cs typeface="Nunito Sans"/>
                <a:sym typeface="Nunito Sans"/>
              </a:rPr>
              <a:t>NEEDS</a:t>
            </a:r>
            <a:endParaRPr b="1" i="0" sz="1400" u="none" cap="none" strike="noStrike">
              <a:solidFill>
                <a:srgbClr val="000000"/>
              </a:solidFill>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b="0" i="0" lang="en" sz="1400" u="none" cap="none" strike="noStrike">
                <a:solidFill>
                  <a:srgbClr val="000000"/>
                </a:solidFill>
                <a:latin typeface="Nunito Sans"/>
                <a:ea typeface="Nunito Sans"/>
                <a:cs typeface="Nunito Sans"/>
                <a:sym typeface="Nunito Sans"/>
              </a:rPr>
              <a:t>(desirability)</a:t>
            </a:r>
            <a:endParaRPr b="0" i="0" sz="1400" u="none" cap="none" strike="noStrike">
              <a:solidFill>
                <a:srgbClr val="000000"/>
              </a:solidFill>
              <a:latin typeface="Nunito Sans"/>
              <a:ea typeface="Nunito Sans"/>
              <a:cs typeface="Nunito Sans"/>
              <a:sym typeface="Nunito Sans"/>
            </a:endParaRPr>
          </a:p>
        </p:txBody>
      </p:sp>
      <p:sp>
        <p:nvSpPr>
          <p:cNvPr id="2053" name="Google Shape;2053;p61"/>
          <p:cNvSpPr/>
          <p:nvPr/>
        </p:nvSpPr>
        <p:spPr>
          <a:xfrm>
            <a:off x="6179150" y="3467975"/>
            <a:ext cx="1761000" cy="4572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i="0" lang="en" sz="1400" u="none" cap="none" strike="noStrike">
                <a:solidFill>
                  <a:srgbClr val="FFFFFF"/>
                </a:solidFill>
                <a:latin typeface="Nunito Sans"/>
                <a:ea typeface="Nunito Sans"/>
                <a:cs typeface="Nunito Sans"/>
                <a:sym typeface="Nunito Sans"/>
              </a:rPr>
              <a:t>ORGANIZATIONAL CAPABILITIES</a:t>
            </a:r>
            <a:endParaRPr b="1" i="0" sz="14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b="0" i="0" lang="en" sz="1400" u="none" cap="none" strike="noStrike">
                <a:solidFill>
                  <a:srgbClr val="FFFFFF"/>
                </a:solidFill>
                <a:latin typeface="Nunito Sans"/>
                <a:ea typeface="Nunito Sans"/>
                <a:cs typeface="Nunito Sans"/>
                <a:sym typeface="Nunito Sans"/>
              </a:rPr>
              <a:t>(feasibility)</a:t>
            </a:r>
            <a:endParaRPr b="0" i="0" sz="1400" u="none" cap="none" strike="noStrike">
              <a:solidFill>
                <a:srgbClr val="FFFFFF"/>
              </a:solidFill>
              <a:latin typeface="Nunito Sans"/>
              <a:ea typeface="Nunito Sans"/>
              <a:cs typeface="Nunito Sans"/>
              <a:sym typeface="Nunito Sans"/>
            </a:endParaRPr>
          </a:p>
        </p:txBody>
      </p:sp>
      <p:sp>
        <p:nvSpPr>
          <p:cNvPr id="2054" name="Google Shape;2054;p61"/>
          <p:cNvSpPr/>
          <p:nvPr/>
        </p:nvSpPr>
        <p:spPr>
          <a:xfrm>
            <a:off x="6850675" y="2523975"/>
            <a:ext cx="394794" cy="406060"/>
          </a:xfrm>
          <a:custGeom>
            <a:rect b="b" l="l" r="r" t="t"/>
            <a:pathLst>
              <a:path extrusionOk="0" h="21576" w="21600">
                <a:moveTo>
                  <a:pt x="0" y="925"/>
                </a:moveTo>
                <a:cubicBezTo>
                  <a:pt x="3540" y="285"/>
                  <a:pt x="7134" y="-24"/>
                  <a:pt x="10734" y="1"/>
                </a:cubicBezTo>
                <a:cubicBezTo>
                  <a:pt x="14384" y="27"/>
                  <a:pt x="18023" y="396"/>
                  <a:pt x="21600" y="1103"/>
                </a:cubicBezTo>
                <a:cubicBezTo>
                  <a:pt x="20889" y="5212"/>
                  <a:pt x="19488" y="9178"/>
                  <a:pt x="17454" y="12840"/>
                </a:cubicBezTo>
                <a:cubicBezTo>
                  <a:pt x="15669" y="16053"/>
                  <a:pt x="13418" y="18995"/>
                  <a:pt x="10769" y="21576"/>
                </a:cubicBezTo>
                <a:cubicBezTo>
                  <a:pt x="8412" y="18903"/>
                  <a:pt x="6358" y="15987"/>
                  <a:pt x="4645" y="12880"/>
                </a:cubicBezTo>
                <a:cubicBezTo>
                  <a:pt x="2567" y="9111"/>
                  <a:pt x="1005" y="5092"/>
                  <a:pt x="0" y="925"/>
                </a:cubicBezTo>
                <a:close/>
              </a:path>
            </a:pathLst>
          </a:custGeom>
          <a:solidFill>
            <a:srgbClr val="FFFFFF"/>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3800"/>
              <a:buFont typeface="Helvetica Neue"/>
              <a:buNone/>
            </a:pPr>
            <a:r>
              <a:t/>
            </a:r>
            <a:endParaRPr b="0" i="0" sz="1000" u="none" cap="none" strike="noStrike">
              <a:solidFill>
                <a:srgbClr val="FFFFFF"/>
              </a:solidFill>
              <a:latin typeface="Proxima Nova"/>
              <a:ea typeface="Proxima Nova"/>
              <a:cs typeface="Proxima Nova"/>
              <a:sym typeface="Proxima Nova"/>
            </a:endParaRPr>
          </a:p>
        </p:txBody>
      </p:sp>
      <p:sp>
        <p:nvSpPr>
          <p:cNvPr id="2055" name="Google Shape;2055;p61"/>
          <p:cNvSpPr/>
          <p:nvPr/>
        </p:nvSpPr>
        <p:spPr>
          <a:xfrm rot="-1378135">
            <a:off x="5791805" y="2911741"/>
            <a:ext cx="1395930" cy="216166"/>
          </a:xfrm>
          <a:custGeom>
            <a:rect b="b" l="l" r="r" t="t"/>
            <a:pathLst>
              <a:path extrusionOk="0" h="12124" w="54460">
                <a:moveTo>
                  <a:pt x="0" y="7564"/>
                </a:moveTo>
                <a:cubicBezTo>
                  <a:pt x="11547" y="10039"/>
                  <a:pt x="24095" y="14322"/>
                  <a:pt x="35298" y="10589"/>
                </a:cubicBezTo>
                <a:cubicBezTo>
                  <a:pt x="42221" y="8282"/>
                  <a:pt x="47933" y="3264"/>
                  <a:pt x="54460" y="0"/>
                </a:cubicBezTo>
              </a:path>
            </a:pathLst>
          </a:custGeom>
          <a:no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60" name="Shape 2060"/>
        <p:cNvGrpSpPr/>
        <p:nvPr/>
      </p:nvGrpSpPr>
      <p:grpSpPr>
        <a:xfrm>
          <a:off x="0" y="0"/>
          <a:ext cx="0" cy="0"/>
          <a:chOff x="0" y="0"/>
          <a:chExt cx="0" cy="0"/>
        </a:xfrm>
      </p:grpSpPr>
      <p:sp>
        <p:nvSpPr>
          <p:cNvPr id="2061" name="Google Shape;2061;p62"/>
          <p:cNvSpPr txBox="1"/>
          <p:nvPr>
            <p:ph type="title"/>
          </p:nvPr>
        </p:nvSpPr>
        <p:spPr>
          <a:xfrm>
            <a:off x="499275" y="178800"/>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Core AI Considerations in Desirability </a:t>
            </a:r>
            <a:endParaRPr/>
          </a:p>
        </p:txBody>
      </p:sp>
      <p:sp>
        <p:nvSpPr>
          <p:cNvPr id="2062" name="Google Shape;2062;p62"/>
          <p:cNvSpPr txBox="1"/>
          <p:nvPr/>
        </p:nvSpPr>
        <p:spPr>
          <a:xfrm>
            <a:off x="731625" y="1100500"/>
            <a:ext cx="4176300" cy="841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800"/>
              <a:buFont typeface="Arial"/>
              <a:buNone/>
            </a:pPr>
            <a:r>
              <a:rPr b="1" i="0" lang="en" sz="1800" u="none" cap="none" strike="noStrike">
                <a:solidFill>
                  <a:schemeClr val="dk1"/>
                </a:solidFill>
                <a:highlight>
                  <a:schemeClr val="accent4"/>
                </a:highlight>
                <a:latin typeface="Nunito"/>
                <a:ea typeface="Nunito"/>
                <a:cs typeface="Nunito"/>
                <a:sym typeface="Nunito"/>
              </a:rPr>
              <a:t>Performance:</a:t>
            </a:r>
            <a:r>
              <a:rPr b="1" i="0" lang="en" sz="1800" u="none" cap="none" strike="noStrike">
                <a:solidFill>
                  <a:schemeClr val="dk1"/>
                </a:solidFill>
                <a:latin typeface="Nunito"/>
                <a:ea typeface="Nunito"/>
                <a:cs typeface="Nunito"/>
                <a:sym typeface="Nunito"/>
              </a:rPr>
              <a:t> </a:t>
            </a:r>
            <a:r>
              <a:rPr b="0" i="0" lang="en" sz="1800" u="none" cap="none" strike="noStrike">
                <a:solidFill>
                  <a:schemeClr val="dk1"/>
                </a:solidFill>
                <a:latin typeface="Nunito"/>
                <a:ea typeface="Nunito"/>
                <a:cs typeface="Nunito"/>
                <a:sym typeface="Nunito"/>
              </a:rPr>
              <a:t>How well does it need to work to provide value?</a:t>
            </a:r>
            <a:r>
              <a:rPr b="0" i="0" lang="en" sz="2200" u="none" cap="none" strike="noStrike">
                <a:solidFill>
                  <a:schemeClr val="dk1"/>
                </a:solidFill>
                <a:latin typeface="Nunito"/>
                <a:ea typeface="Nunito"/>
                <a:cs typeface="Nunito"/>
                <a:sym typeface="Nunito"/>
              </a:rPr>
              <a:t> </a:t>
            </a:r>
            <a:endParaRPr b="0" i="0" sz="1800" u="none" cap="none" strike="noStrike">
              <a:solidFill>
                <a:srgbClr val="000000"/>
              </a:solidFill>
              <a:latin typeface="Arial"/>
              <a:ea typeface="Arial"/>
              <a:cs typeface="Arial"/>
              <a:sym typeface="Arial"/>
            </a:endParaRPr>
          </a:p>
        </p:txBody>
      </p:sp>
      <p:sp>
        <p:nvSpPr>
          <p:cNvPr id="2063" name="Google Shape;2063;p62"/>
          <p:cNvSpPr txBox="1"/>
          <p:nvPr/>
        </p:nvSpPr>
        <p:spPr>
          <a:xfrm>
            <a:off x="731625" y="3677404"/>
            <a:ext cx="3940500" cy="841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800"/>
              <a:buFont typeface="Arial"/>
              <a:buNone/>
            </a:pPr>
            <a:r>
              <a:rPr b="1" i="0" lang="en" sz="1800" u="none" cap="none" strike="noStrike">
                <a:solidFill>
                  <a:schemeClr val="dk1"/>
                </a:solidFill>
                <a:highlight>
                  <a:schemeClr val="accent4"/>
                </a:highlight>
                <a:latin typeface="Nunito"/>
                <a:ea typeface="Nunito"/>
                <a:cs typeface="Nunito"/>
                <a:sym typeface="Nunito"/>
              </a:rPr>
              <a:t>Error Handling:</a:t>
            </a:r>
            <a:r>
              <a:rPr b="1" i="0" lang="en" sz="1800" u="none" cap="none" strike="noStrike">
                <a:solidFill>
                  <a:schemeClr val="dk1"/>
                </a:solidFill>
                <a:latin typeface="Nunito"/>
                <a:ea typeface="Nunito"/>
                <a:cs typeface="Nunito"/>
                <a:sym typeface="Nunito"/>
              </a:rPr>
              <a:t> </a:t>
            </a:r>
            <a:r>
              <a:rPr b="0" i="0" lang="en" sz="1800" u="none" cap="none" strike="noStrike">
                <a:solidFill>
                  <a:schemeClr val="dk1"/>
                </a:solidFill>
                <a:latin typeface="Nunito"/>
                <a:ea typeface="Nunito"/>
                <a:cs typeface="Nunito"/>
                <a:sym typeface="Nunito"/>
              </a:rPr>
              <a:t>In those cases, can the error be mitigated?</a:t>
            </a:r>
            <a:r>
              <a:rPr b="0" i="0" lang="en" sz="2200" u="none" cap="none" strike="noStrike">
                <a:solidFill>
                  <a:schemeClr val="dk1"/>
                </a:solidFill>
                <a:latin typeface="Nunito"/>
                <a:ea typeface="Nunito"/>
                <a:cs typeface="Nunito"/>
                <a:sym typeface="Nunito"/>
              </a:rPr>
              <a:t> </a:t>
            </a:r>
            <a:endParaRPr b="0" i="0" sz="1800" u="none" cap="none" strike="noStrike">
              <a:solidFill>
                <a:srgbClr val="000000"/>
              </a:solidFill>
              <a:latin typeface="Arial"/>
              <a:ea typeface="Arial"/>
              <a:cs typeface="Arial"/>
              <a:sym typeface="Arial"/>
            </a:endParaRPr>
          </a:p>
        </p:txBody>
      </p:sp>
      <p:sp>
        <p:nvSpPr>
          <p:cNvPr id="2064" name="Google Shape;2064;p62"/>
          <p:cNvSpPr txBox="1"/>
          <p:nvPr/>
        </p:nvSpPr>
        <p:spPr>
          <a:xfrm>
            <a:off x="731625" y="2229509"/>
            <a:ext cx="3546900" cy="1160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800"/>
              <a:buFont typeface="Arial"/>
              <a:buNone/>
            </a:pPr>
            <a:r>
              <a:rPr b="1" i="0" lang="en" sz="1800" u="none" cap="none" strike="noStrike">
                <a:solidFill>
                  <a:schemeClr val="dk1"/>
                </a:solidFill>
                <a:highlight>
                  <a:schemeClr val="accent4"/>
                </a:highlight>
                <a:latin typeface="Nunito"/>
                <a:ea typeface="Nunito"/>
                <a:cs typeface="Nunito"/>
                <a:sym typeface="Nunito"/>
              </a:rPr>
              <a:t>Consequences:</a:t>
            </a:r>
            <a:r>
              <a:rPr b="1" i="0" lang="en" sz="1800" u="none" cap="none" strike="noStrike">
                <a:solidFill>
                  <a:schemeClr val="dk1"/>
                </a:solidFill>
                <a:latin typeface="Nunito"/>
                <a:ea typeface="Nunito"/>
                <a:cs typeface="Nunito"/>
                <a:sym typeface="Nunito"/>
              </a:rPr>
              <a:t> </a:t>
            </a:r>
            <a:r>
              <a:rPr b="0" i="0" lang="en" sz="1800" u="none" cap="none" strike="noStrike">
                <a:solidFill>
                  <a:schemeClr val="dk1"/>
                </a:solidFill>
                <a:latin typeface="Nunito"/>
                <a:ea typeface="Nunito"/>
                <a:cs typeface="Nunito"/>
                <a:sym typeface="Nunito"/>
              </a:rPr>
              <a:t>What are the consequences when the models doesn’t work?</a:t>
            </a:r>
            <a:r>
              <a:rPr b="0" i="0" lang="en" sz="2200" u="none" cap="none" strike="noStrike">
                <a:solidFill>
                  <a:schemeClr val="dk1"/>
                </a:solidFill>
                <a:latin typeface="Nunito"/>
                <a:ea typeface="Nunito"/>
                <a:cs typeface="Nunito"/>
                <a:sym typeface="Nunito"/>
              </a:rPr>
              <a:t> </a:t>
            </a:r>
            <a:endParaRPr b="0" i="0" sz="1800" u="none" cap="none" strike="noStrike">
              <a:solidFill>
                <a:srgbClr val="000000"/>
              </a:solidFill>
              <a:latin typeface="Arial"/>
              <a:ea typeface="Arial"/>
              <a:cs typeface="Arial"/>
              <a:sym typeface="Arial"/>
            </a:endParaRPr>
          </a:p>
        </p:txBody>
      </p:sp>
      <p:grpSp>
        <p:nvGrpSpPr>
          <p:cNvPr id="2065" name="Google Shape;2065;p62"/>
          <p:cNvGrpSpPr/>
          <p:nvPr/>
        </p:nvGrpSpPr>
        <p:grpSpPr>
          <a:xfrm>
            <a:off x="5310462" y="1311788"/>
            <a:ext cx="3493099" cy="3199026"/>
            <a:chOff x="5310462" y="1311788"/>
            <a:chExt cx="3493099" cy="3199026"/>
          </a:xfrm>
        </p:grpSpPr>
        <p:sp>
          <p:nvSpPr>
            <p:cNvPr id="2066" name="Google Shape;2066;p62"/>
            <p:cNvSpPr/>
            <p:nvPr/>
          </p:nvSpPr>
          <p:spPr>
            <a:xfrm>
              <a:off x="6068061" y="2527814"/>
              <a:ext cx="1977900" cy="1983000"/>
            </a:xfrm>
            <a:prstGeom prst="ellipse">
              <a:avLst/>
            </a:prstGeom>
            <a:solidFill>
              <a:srgbClr val="222222">
                <a:alpha val="80000"/>
              </a:srgbClr>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FFFFFF"/>
                </a:buClr>
                <a:buSzPts val="3800"/>
                <a:buFont typeface="Helvetica Neue"/>
                <a:buNone/>
              </a:pPr>
              <a:r>
                <a:t/>
              </a:r>
              <a:endParaRPr b="0" i="0" sz="1400" u="none" cap="none" strike="noStrike">
                <a:solidFill>
                  <a:srgbClr val="FFFFFF"/>
                </a:solidFill>
                <a:latin typeface="Proxima Nova"/>
                <a:ea typeface="Proxima Nova"/>
                <a:cs typeface="Proxima Nova"/>
                <a:sym typeface="Proxima Nova"/>
              </a:endParaRPr>
            </a:p>
          </p:txBody>
        </p:sp>
        <p:sp>
          <p:nvSpPr>
            <p:cNvPr id="2067" name="Google Shape;2067;p62"/>
            <p:cNvSpPr/>
            <p:nvPr/>
          </p:nvSpPr>
          <p:spPr>
            <a:xfrm>
              <a:off x="6825661" y="1311788"/>
              <a:ext cx="1977900" cy="1983000"/>
            </a:xfrm>
            <a:prstGeom prst="ellipse">
              <a:avLst/>
            </a:prstGeom>
            <a:solidFill>
              <a:srgbClr val="222222">
                <a:alpha val="80000"/>
              </a:srgbClr>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400"/>
                <a:buFont typeface="Helvetica Neue"/>
                <a:buNone/>
              </a:pPr>
              <a:r>
                <a:t/>
              </a:r>
              <a:endParaRPr b="1" i="0" sz="1400" u="none" cap="none" strike="noStrike">
                <a:solidFill>
                  <a:srgbClr val="000000"/>
                </a:solidFill>
                <a:latin typeface="Proxima Nova"/>
                <a:ea typeface="Proxima Nova"/>
                <a:cs typeface="Proxima Nova"/>
                <a:sym typeface="Proxima Nova"/>
              </a:endParaRPr>
            </a:p>
          </p:txBody>
        </p:sp>
        <p:sp>
          <p:nvSpPr>
            <p:cNvPr id="2068" name="Google Shape;2068;p62"/>
            <p:cNvSpPr/>
            <p:nvPr/>
          </p:nvSpPr>
          <p:spPr>
            <a:xfrm>
              <a:off x="5310462" y="1311788"/>
              <a:ext cx="1977900" cy="1983000"/>
            </a:xfrm>
            <a:prstGeom prst="ellipse">
              <a:avLst/>
            </a:prstGeom>
            <a:solidFill>
              <a:srgbClr val="FFCD34">
                <a:alpha val="89803"/>
              </a:srgbClr>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400"/>
                <a:buFont typeface="Helvetica Neue"/>
                <a:buNone/>
              </a:pPr>
              <a:r>
                <a:t/>
              </a:r>
              <a:endParaRPr b="1" i="0" sz="1400" u="none" cap="none" strike="noStrike">
                <a:solidFill>
                  <a:srgbClr val="000000"/>
                </a:solidFill>
                <a:latin typeface="Proxima Nova"/>
                <a:ea typeface="Proxima Nova"/>
                <a:cs typeface="Proxima Nova"/>
                <a:sym typeface="Proxima Nova"/>
              </a:endParaRPr>
            </a:p>
          </p:txBody>
        </p:sp>
        <p:sp>
          <p:nvSpPr>
            <p:cNvPr id="2069" name="Google Shape;2069;p62"/>
            <p:cNvSpPr/>
            <p:nvPr/>
          </p:nvSpPr>
          <p:spPr>
            <a:xfrm>
              <a:off x="7147967" y="2048859"/>
              <a:ext cx="1333800" cy="3555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i="0" lang="en" sz="1400" u="none" cap="none" strike="noStrike">
                  <a:solidFill>
                    <a:srgbClr val="9E9E9E"/>
                  </a:solidFill>
                  <a:latin typeface="Nunito Sans"/>
                  <a:ea typeface="Nunito Sans"/>
                  <a:cs typeface="Nunito Sans"/>
                  <a:sym typeface="Nunito Sans"/>
                </a:rPr>
                <a:t>BUSINESS GOALS</a:t>
              </a:r>
              <a:endParaRPr b="1" i="0" sz="1400" u="none" cap="none" strike="noStrike">
                <a:solidFill>
                  <a:srgbClr val="9E9E9E"/>
                </a:solidFill>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b="0" i="0" lang="en" sz="1400" u="none" cap="none" strike="noStrike">
                  <a:solidFill>
                    <a:srgbClr val="9E9E9E"/>
                  </a:solidFill>
                  <a:latin typeface="Nunito Sans"/>
                  <a:ea typeface="Nunito Sans"/>
                  <a:cs typeface="Nunito Sans"/>
                  <a:sym typeface="Nunito Sans"/>
                </a:rPr>
                <a:t>(viability)</a:t>
              </a:r>
              <a:endParaRPr b="0" i="0" sz="1400" u="none" cap="none" strike="noStrike">
                <a:solidFill>
                  <a:srgbClr val="9E9E9E"/>
                </a:solidFill>
                <a:latin typeface="Nunito Sans"/>
                <a:ea typeface="Nunito Sans"/>
                <a:cs typeface="Nunito Sans"/>
                <a:sym typeface="Nunito Sans"/>
              </a:endParaRPr>
            </a:p>
          </p:txBody>
        </p:sp>
        <p:sp>
          <p:nvSpPr>
            <p:cNvPr id="2070" name="Google Shape;2070;p62"/>
            <p:cNvSpPr/>
            <p:nvPr/>
          </p:nvSpPr>
          <p:spPr>
            <a:xfrm>
              <a:off x="5392532" y="2048859"/>
              <a:ext cx="1814100" cy="3555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i="0" lang="en" sz="1400" u="none" cap="none" strike="noStrike">
                  <a:solidFill>
                    <a:srgbClr val="000000"/>
                  </a:solidFill>
                  <a:latin typeface="Nunito Sans"/>
                  <a:ea typeface="Nunito Sans"/>
                  <a:cs typeface="Nunito Sans"/>
                  <a:sym typeface="Nunito Sans"/>
                </a:rPr>
                <a:t>USER</a:t>
              </a:r>
              <a:br>
                <a:rPr b="1" i="0" lang="en" sz="1400" u="none" cap="none" strike="noStrike">
                  <a:solidFill>
                    <a:srgbClr val="000000"/>
                  </a:solidFill>
                  <a:latin typeface="Nunito Sans"/>
                  <a:ea typeface="Nunito Sans"/>
                  <a:cs typeface="Nunito Sans"/>
                  <a:sym typeface="Nunito Sans"/>
                </a:rPr>
              </a:br>
              <a:r>
                <a:rPr b="1" i="0" lang="en" sz="1400" u="none" cap="none" strike="noStrike">
                  <a:solidFill>
                    <a:srgbClr val="000000"/>
                  </a:solidFill>
                  <a:latin typeface="Nunito Sans"/>
                  <a:ea typeface="Nunito Sans"/>
                  <a:cs typeface="Nunito Sans"/>
                  <a:sym typeface="Nunito Sans"/>
                </a:rPr>
                <a:t>NEEDS</a:t>
              </a:r>
              <a:endParaRPr b="1" i="0" sz="1400" u="none" cap="none" strike="noStrike">
                <a:solidFill>
                  <a:srgbClr val="000000"/>
                </a:solidFill>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b="0" i="0" lang="en" sz="1400" u="none" cap="none" strike="noStrike">
                  <a:solidFill>
                    <a:srgbClr val="000000"/>
                  </a:solidFill>
                  <a:latin typeface="Nunito Sans"/>
                  <a:ea typeface="Nunito Sans"/>
                  <a:cs typeface="Nunito Sans"/>
                  <a:sym typeface="Nunito Sans"/>
                </a:rPr>
                <a:t>(desirability)</a:t>
              </a:r>
              <a:endParaRPr b="0" i="0" sz="1400" u="none" cap="none" strike="noStrike">
                <a:solidFill>
                  <a:srgbClr val="000000"/>
                </a:solidFill>
                <a:latin typeface="Nunito Sans"/>
                <a:ea typeface="Nunito Sans"/>
                <a:cs typeface="Nunito Sans"/>
                <a:sym typeface="Nunito Sans"/>
              </a:endParaRPr>
            </a:p>
          </p:txBody>
        </p:sp>
        <p:sp>
          <p:nvSpPr>
            <p:cNvPr id="2071" name="Google Shape;2071;p62"/>
            <p:cNvSpPr/>
            <p:nvPr/>
          </p:nvSpPr>
          <p:spPr>
            <a:xfrm>
              <a:off x="6182075" y="3473325"/>
              <a:ext cx="1761000" cy="4737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i="0" lang="en" sz="1400" u="none" cap="none" strike="noStrike">
                  <a:solidFill>
                    <a:srgbClr val="9E9E9E"/>
                  </a:solidFill>
                  <a:latin typeface="Nunito Sans"/>
                  <a:ea typeface="Nunito Sans"/>
                  <a:cs typeface="Nunito Sans"/>
                  <a:sym typeface="Nunito Sans"/>
                </a:rPr>
                <a:t>ORGANIZATIONAL CAPABILITIES</a:t>
              </a:r>
              <a:endParaRPr b="1" i="0" sz="1400" u="none" cap="none" strike="noStrike">
                <a:solidFill>
                  <a:srgbClr val="9E9E9E"/>
                </a:solidFill>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b="0" i="0" lang="en" sz="1400" u="none" cap="none" strike="noStrike">
                  <a:solidFill>
                    <a:srgbClr val="9E9E9E"/>
                  </a:solidFill>
                  <a:latin typeface="Nunito Sans"/>
                  <a:ea typeface="Nunito Sans"/>
                  <a:cs typeface="Nunito Sans"/>
                  <a:sym typeface="Nunito Sans"/>
                </a:rPr>
                <a:t>(feasibility)</a:t>
              </a:r>
              <a:endParaRPr b="0" i="0" sz="1400" u="none" cap="none" strike="noStrike">
                <a:solidFill>
                  <a:srgbClr val="9E9E9E"/>
                </a:solidFill>
                <a:latin typeface="Nunito Sans"/>
                <a:ea typeface="Nunito Sans"/>
                <a:cs typeface="Nunito Sans"/>
                <a:sym typeface="Nunito Sans"/>
              </a:endParaRPr>
            </a:p>
          </p:txBody>
        </p:sp>
      </p:grpSp>
      <p:sp>
        <p:nvSpPr>
          <p:cNvPr id="2072" name="Google Shape;2072;p6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76" name="Shape 2076"/>
        <p:cNvGrpSpPr/>
        <p:nvPr/>
      </p:nvGrpSpPr>
      <p:grpSpPr>
        <a:xfrm>
          <a:off x="0" y="0"/>
          <a:ext cx="0" cy="0"/>
          <a:chOff x="0" y="0"/>
          <a:chExt cx="0" cy="0"/>
        </a:xfrm>
      </p:grpSpPr>
      <p:sp>
        <p:nvSpPr>
          <p:cNvPr id="2077" name="Google Shape;2077;p63"/>
          <p:cNvSpPr txBox="1"/>
          <p:nvPr>
            <p:ph idx="1" type="body"/>
          </p:nvPr>
        </p:nvSpPr>
        <p:spPr>
          <a:xfrm>
            <a:off x="1166850" y="1707175"/>
            <a:ext cx="7233600" cy="3097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000"/>
              <a:buNone/>
            </a:pPr>
            <a:r>
              <a:rPr lang="en" sz="1800">
                <a:latin typeface="Barlow"/>
                <a:ea typeface="Barlow"/>
                <a:cs typeface="Barlow"/>
                <a:sym typeface="Barlow"/>
              </a:rPr>
              <a:t>A randomized control trial involving hundreds of consultants found that </a:t>
            </a:r>
            <a:r>
              <a:rPr lang="en" sz="1800">
                <a:highlight>
                  <a:schemeClr val="accent4"/>
                </a:highlight>
                <a:latin typeface="Barlow"/>
                <a:ea typeface="Barlow"/>
                <a:cs typeface="Barlow"/>
                <a:sym typeface="Barlow"/>
              </a:rPr>
              <a:t>those with access to a high performing LLM outperformed those without in eighteen different tasks</a:t>
            </a:r>
            <a:r>
              <a:rPr lang="en" sz="1800">
                <a:latin typeface="Barlow"/>
                <a:ea typeface="Barlow"/>
                <a:cs typeface="Barlow"/>
                <a:sym typeface="Barlow"/>
              </a:rPr>
              <a:t> for a fictional shoe company, across metrics like time, task completion, and output quality.</a:t>
            </a:r>
            <a:endParaRPr sz="1800">
              <a:latin typeface="Barlow"/>
              <a:ea typeface="Barlow"/>
              <a:cs typeface="Barlow"/>
              <a:sym typeface="Barlow"/>
            </a:endParaRPr>
          </a:p>
          <a:p>
            <a:pPr indent="-200658" lvl="0" marL="457200" rtl="0" algn="l">
              <a:lnSpc>
                <a:spcPct val="150000"/>
              </a:lnSpc>
              <a:spcBef>
                <a:spcPts val="1000"/>
              </a:spcBef>
              <a:spcAft>
                <a:spcPts val="0"/>
              </a:spcAft>
              <a:buClr>
                <a:schemeClr val="dk1"/>
              </a:buClr>
              <a:buSzPts val="1000"/>
              <a:buFont typeface="Barlow"/>
              <a:buChar char="⮕"/>
            </a:pPr>
            <a:r>
              <a:rPr b="1" i="1" lang="en" sz="1800">
                <a:latin typeface="Barlow"/>
                <a:ea typeface="Barlow"/>
                <a:cs typeface="Barlow"/>
                <a:sym typeface="Barlow"/>
              </a:rPr>
              <a:t>The tool empowered consultants were more efficient and produced higher-quality work in creative, analytical, and writing tasks.</a:t>
            </a:r>
            <a:endParaRPr b="1" i="1" sz="1800">
              <a:latin typeface="Barlow"/>
              <a:ea typeface="Barlow"/>
              <a:cs typeface="Barlow"/>
              <a:sym typeface="Barlow"/>
            </a:endParaRPr>
          </a:p>
          <a:p>
            <a:pPr indent="-200658" lvl="0" marL="457200" rtl="0" algn="l">
              <a:lnSpc>
                <a:spcPct val="150000"/>
              </a:lnSpc>
              <a:spcBef>
                <a:spcPts val="0"/>
              </a:spcBef>
              <a:spcAft>
                <a:spcPts val="0"/>
              </a:spcAft>
              <a:buClr>
                <a:schemeClr val="dk1"/>
              </a:buClr>
              <a:buSzPts val="1000"/>
              <a:buFont typeface="Barlow"/>
              <a:buChar char="⮕"/>
            </a:pPr>
            <a:r>
              <a:rPr b="1" i="1" lang="en" sz="1800">
                <a:latin typeface="Barlow"/>
                <a:ea typeface="Barlow"/>
                <a:cs typeface="Barlow"/>
                <a:sym typeface="Barlow"/>
              </a:rPr>
              <a:t>Both AI and human graders rated assisted work as higher quality.</a:t>
            </a:r>
            <a:endParaRPr b="1" i="1" sz="1800">
              <a:latin typeface="Barlow"/>
              <a:ea typeface="Barlow"/>
              <a:cs typeface="Barlow"/>
              <a:sym typeface="Barlow"/>
            </a:endParaRPr>
          </a:p>
        </p:txBody>
      </p:sp>
      <p:sp>
        <p:nvSpPr>
          <p:cNvPr id="2078" name="Google Shape;2078;p63"/>
          <p:cNvSpPr txBox="1"/>
          <p:nvPr/>
        </p:nvSpPr>
        <p:spPr>
          <a:xfrm>
            <a:off x="8138675" y="204925"/>
            <a:ext cx="794400" cy="6525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rPr b="1" i="0" lang="en" sz="1000" u="none" cap="none" strike="noStrike">
                <a:solidFill>
                  <a:schemeClr val="dk1"/>
                </a:solidFill>
                <a:latin typeface="Barlow Condensed"/>
                <a:ea typeface="Barlow Condensed"/>
                <a:cs typeface="Barlow Condensed"/>
                <a:sym typeface="Barlow Condensed"/>
              </a:rPr>
              <a:t>5 Minutes</a:t>
            </a:r>
            <a:endParaRPr b="1" i="0" sz="1000" u="none" cap="none" strike="noStrike">
              <a:solidFill>
                <a:schemeClr val="dk1"/>
              </a:solidFill>
              <a:latin typeface="Barlow Condensed"/>
              <a:ea typeface="Barlow Condensed"/>
              <a:cs typeface="Barlow Condensed"/>
              <a:sym typeface="Barlow Condensed"/>
            </a:endParaRPr>
          </a:p>
        </p:txBody>
      </p:sp>
      <p:sp>
        <p:nvSpPr>
          <p:cNvPr id="2079" name="Google Shape;2079;p63"/>
          <p:cNvSpPr txBox="1"/>
          <p:nvPr>
            <p:ph type="ctrTitle"/>
          </p:nvPr>
        </p:nvSpPr>
        <p:spPr>
          <a:xfrm>
            <a:off x="2067350" y="338325"/>
            <a:ext cx="5790000" cy="38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800"/>
              <a:buNone/>
            </a:pPr>
            <a:r>
              <a:rPr lang="en"/>
              <a:t>BUILDING A DESIRABILITY “LIGHT HOUSE”</a:t>
            </a:r>
            <a:endParaRPr/>
          </a:p>
        </p:txBody>
      </p:sp>
      <p:sp>
        <p:nvSpPr>
          <p:cNvPr id="2080" name="Google Shape;2080;p63"/>
          <p:cNvSpPr txBox="1"/>
          <p:nvPr>
            <p:ph idx="2" type="subTitle"/>
          </p:nvPr>
        </p:nvSpPr>
        <p:spPr>
          <a:xfrm>
            <a:off x="636250" y="1085875"/>
            <a:ext cx="6869100" cy="316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1800"/>
              <a:buNone/>
            </a:pPr>
            <a:r>
              <a:rPr lang="en" sz="2000"/>
              <a:t>An experiment in using a leading LLM to augment consulting work:</a:t>
            </a:r>
            <a:endParaRPr sz="2000"/>
          </a:p>
        </p:txBody>
      </p:sp>
      <p:pic>
        <p:nvPicPr>
          <p:cNvPr id="2081" name="Google Shape;2081;p63"/>
          <p:cNvPicPr preferRelativeResize="0"/>
          <p:nvPr/>
        </p:nvPicPr>
        <p:blipFill rotWithShape="1">
          <a:blip r:embed="rId3">
            <a:alphaModFix/>
          </a:blip>
          <a:srcRect b="0" l="0" r="0" t="0"/>
          <a:stretch/>
        </p:blipFill>
        <p:spPr>
          <a:xfrm>
            <a:off x="7622347" y="981472"/>
            <a:ext cx="1310100" cy="525011"/>
          </a:xfrm>
          <a:prstGeom prst="rect">
            <a:avLst/>
          </a:prstGeom>
          <a:noFill/>
          <a:ln>
            <a:noFill/>
          </a:ln>
        </p:spPr>
      </p:pic>
      <p:sp>
        <p:nvSpPr>
          <p:cNvPr id="2082" name="Google Shape;2082;p6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86" name="Shape 2086"/>
        <p:cNvGrpSpPr/>
        <p:nvPr/>
      </p:nvGrpSpPr>
      <p:grpSpPr>
        <a:xfrm>
          <a:off x="0" y="0"/>
          <a:ext cx="0" cy="0"/>
          <a:chOff x="0" y="0"/>
          <a:chExt cx="0" cy="0"/>
        </a:xfrm>
      </p:grpSpPr>
      <p:sp>
        <p:nvSpPr>
          <p:cNvPr id="2087" name="Google Shape;2087;p64"/>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Think About It: Performance Boost 🤔</a:t>
            </a:r>
            <a:endParaRPr/>
          </a:p>
        </p:txBody>
      </p:sp>
      <p:sp>
        <p:nvSpPr>
          <p:cNvPr id="2088" name="Google Shape;2088;p64"/>
          <p:cNvSpPr txBox="1"/>
          <p:nvPr>
            <p:ph idx="4294967295" type="body"/>
          </p:nvPr>
        </p:nvSpPr>
        <p:spPr>
          <a:xfrm>
            <a:off x="457200" y="1503375"/>
            <a:ext cx="7431300" cy="1403700"/>
          </a:xfrm>
          <a:prstGeom prst="rect">
            <a:avLst/>
          </a:prstGeom>
          <a:solidFill>
            <a:schemeClr val="dk2"/>
          </a:solidFill>
          <a:ln>
            <a:noFill/>
          </a:ln>
        </p:spPr>
        <p:txBody>
          <a:bodyPr anchorCtr="0" anchor="ctr" bIns="91425" lIns="91425" spcFirstLastPara="1" rIns="91425" wrap="square" tIns="91425">
            <a:noAutofit/>
          </a:bodyPr>
          <a:lstStyle/>
          <a:p>
            <a:pPr indent="0" lvl="0" marL="91440" marR="91440" rtl="0" algn="l">
              <a:lnSpc>
                <a:spcPct val="115000"/>
              </a:lnSpc>
              <a:spcBef>
                <a:spcPts val="0"/>
              </a:spcBef>
              <a:spcAft>
                <a:spcPts val="1000"/>
              </a:spcAft>
              <a:buSzPts val="1000"/>
              <a:buNone/>
            </a:pPr>
            <a:r>
              <a:rPr lang="en" sz="2400">
                <a:solidFill>
                  <a:schemeClr val="lt1"/>
                </a:solidFill>
              </a:rPr>
              <a:t>Guess the performance boost (%) for the lowest performing consultants when working with a high performing LLM.</a:t>
            </a:r>
            <a:endParaRPr sz="2400">
              <a:solidFill>
                <a:schemeClr val="lt1"/>
              </a:solidFill>
            </a:endParaRPr>
          </a:p>
        </p:txBody>
      </p:sp>
      <p:sp>
        <p:nvSpPr>
          <p:cNvPr id="2089" name="Google Shape;2089;p64"/>
          <p:cNvSpPr txBox="1"/>
          <p:nvPr/>
        </p:nvSpPr>
        <p:spPr>
          <a:xfrm>
            <a:off x="1027076" y="3253875"/>
            <a:ext cx="1731600" cy="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1300"/>
              <a:buFont typeface="Arial"/>
              <a:buNone/>
            </a:pPr>
            <a:r>
              <a:rPr b="1" i="0" lang="en" sz="1300" u="none" cap="none" strike="noStrike">
                <a:solidFill>
                  <a:srgbClr val="000000"/>
                </a:solidFill>
                <a:latin typeface="Proxima Nova"/>
                <a:ea typeface="Proxima Nova"/>
                <a:cs typeface="Proxima Nova"/>
                <a:sym typeface="Proxima Nova"/>
              </a:rPr>
              <a:t>Type your response in the chat. </a:t>
            </a:r>
            <a:endParaRPr b="0" i="0" sz="1300" u="none" cap="none" strike="noStrike">
              <a:solidFill>
                <a:srgbClr val="000000"/>
              </a:solidFill>
              <a:latin typeface="Arial"/>
              <a:ea typeface="Arial"/>
              <a:cs typeface="Arial"/>
              <a:sym typeface="Arial"/>
            </a:endParaRPr>
          </a:p>
        </p:txBody>
      </p:sp>
      <p:pic>
        <p:nvPicPr>
          <p:cNvPr id="2090" name="Google Shape;2090;p64"/>
          <p:cNvPicPr preferRelativeResize="0"/>
          <p:nvPr/>
        </p:nvPicPr>
        <p:blipFill rotWithShape="1">
          <a:blip r:embed="rId3">
            <a:alphaModFix/>
          </a:blip>
          <a:srcRect b="0" l="0" r="0" t="0"/>
          <a:stretch/>
        </p:blipFill>
        <p:spPr>
          <a:xfrm>
            <a:off x="457211" y="3279837"/>
            <a:ext cx="548699" cy="548671"/>
          </a:xfrm>
          <a:prstGeom prst="rect">
            <a:avLst/>
          </a:prstGeom>
          <a:noFill/>
          <a:ln>
            <a:noFill/>
          </a:ln>
          <a:effectLst>
            <a:outerShdw blurRad="57150" rotWithShape="0" algn="bl" dir="5400000" dist="19050">
              <a:srgbClr val="000000">
                <a:alpha val="49411"/>
              </a:srgbClr>
            </a:outerShdw>
          </a:effectLst>
        </p:spPr>
      </p:pic>
      <p:sp>
        <p:nvSpPr>
          <p:cNvPr id="2091" name="Google Shape;2091;p6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95" name="Shape 2095"/>
        <p:cNvGrpSpPr/>
        <p:nvPr/>
      </p:nvGrpSpPr>
      <p:grpSpPr>
        <a:xfrm>
          <a:off x="0" y="0"/>
          <a:ext cx="0" cy="0"/>
          <a:chOff x="0" y="0"/>
          <a:chExt cx="0" cy="0"/>
        </a:xfrm>
      </p:grpSpPr>
      <p:sp>
        <p:nvSpPr>
          <p:cNvPr id="2096" name="Google Shape;2096;p65"/>
          <p:cNvSpPr/>
          <p:nvPr/>
        </p:nvSpPr>
        <p:spPr>
          <a:xfrm>
            <a:off x="457200" y="1309450"/>
            <a:ext cx="2502900" cy="2414700"/>
          </a:xfrm>
          <a:prstGeom prst="ellipse">
            <a:avLst/>
          </a:prstGeom>
          <a:solidFill>
            <a:srgbClr val="FFCD3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Barlow"/>
                <a:ea typeface="Barlow"/>
                <a:cs typeface="Barlow"/>
                <a:sym typeface="Barlow"/>
              </a:rPr>
              <a:t>“The consultants who scored the worst [in initial tests] had the biggest jump in their overall performance, </a:t>
            </a:r>
            <a:r>
              <a:rPr b="1" i="0" lang="en" sz="1600" u="none" cap="none" strike="noStrike">
                <a:solidFill>
                  <a:srgbClr val="000000"/>
                </a:solidFill>
                <a:latin typeface="Barlow"/>
                <a:ea typeface="Barlow"/>
                <a:cs typeface="Barlow"/>
                <a:sym typeface="Barlow"/>
              </a:rPr>
              <a:t>43%</a:t>
            </a:r>
            <a:r>
              <a:rPr b="0" i="0" lang="en" sz="1600" u="none" cap="none" strike="noStrike">
                <a:solidFill>
                  <a:srgbClr val="000000"/>
                </a:solidFill>
                <a:latin typeface="Barlow"/>
                <a:ea typeface="Barlow"/>
                <a:cs typeface="Barlow"/>
                <a:sym typeface="Barlow"/>
              </a:rPr>
              <a:t>.”</a:t>
            </a:r>
            <a:endParaRPr b="0" i="0" sz="1200" u="none" cap="none" strike="noStrike">
              <a:solidFill>
                <a:srgbClr val="000000"/>
              </a:solidFill>
              <a:latin typeface="Nunito"/>
              <a:ea typeface="Nunito"/>
              <a:cs typeface="Nunito"/>
              <a:sym typeface="Nunito"/>
            </a:endParaRPr>
          </a:p>
        </p:txBody>
      </p:sp>
      <p:sp>
        <p:nvSpPr>
          <p:cNvPr id="2097" name="Google Shape;2097;p65"/>
          <p:cNvSpPr/>
          <p:nvPr/>
        </p:nvSpPr>
        <p:spPr>
          <a:xfrm rot="5400000">
            <a:off x="3565901" y="3455937"/>
            <a:ext cx="887100" cy="1659900"/>
          </a:xfrm>
          <a:prstGeom prst="rect">
            <a:avLst/>
          </a:prstGeom>
          <a:solidFill>
            <a:srgbClr val="3740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65"/>
          <p:cNvSpPr/>
          <p:nvPr/>
        </p:nvSpPr>
        <p:spPr>
          <a:xfrm rot="5400000">
            <a:off x="4737725" y="2968738"/>
            <a:ext cx="1847100" cy="1664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65"/>
          <p:cNvSpPr/>
          <p:nvPr/>
        </p:nvSpPr>
        <p:spPr>
          <a:xfrm rot="5400000">
            <a:off x="5840490" y="2412382"/>
            <a:ext cx="2963700" cy="1660200"/>
          </a:xfrm>
          <a:prstGeom prst="rect">
            <a:avLst/>
          </a:prstGeom>
          <a:solidFill>
            <a:srgbClr val="3740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Barlow Semi Condensed"/>
                <a:ea typeface="Barlow Semi Condensed"/>
                <a:cs typeface="Barlow Semi Condensed"/>
                <a:sym typeface="Barlow Semi Condensed"/>
              </a:rPr>
              <a:t> </a:t>
            </a:r>
            <a:endParaRPr b="0" i="0" sz="1400" u="none" cap="none" strike="noStrike">
              <a:solidFill>
                <a:srgbClr val="000000"/>
              </a:solidFill>
              <a:latin typeface="Barlow Semi Condensed"/>
              <a:ea typeface="Barlow Semi Condensed"/>
              <a:cs typeface="Barlow Semi Condensed"/>
              <a:sym typeface="Barlow Semi Condensed"/>
            </a:endParaRPr>
          </a:p>
        </p:txBody>
      </p:sp>
      <p:sp>
        <p:nvSpPr>
          <p:cNvPr id="2100" name="Google Shape;2100;p65"/>
          <p:cNvSpPr txBox="1"/>
          <p:nvPr/>
        </p:nvSpPr>
        <p:spPr>
          <a:xfrm>
            <a:off x="6387838" y="616049"/>
            <a:ext cx="1991700" cy="141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1" i="0" lang="en" sz="4400" u="none" cap="none" strike="noStrike">
                <a:solidFill>
                  <a:srgbClr val="374085"/>
                </a:solidFill>
                <a:latin typeface="Barlow Condensed"/>
                <a:ea typeface="Barlow Condensed"/>
                <a:cs typeface="Barlow Condensed"/>
                <a:sym typeface="Barlow Condensed"/>
              </a:rPr>
              <a:t>+</a:t>
            </a:r>
            <a:r>
              <a:rPr b="1" i="0" lang="en" sz="8800" u="none" cap="none" strike="noStrike">
                <a:solidFill>
                  <a:srgbClr val="374085"/>
                </a:solidFill>
                <a:latin typeface="Barlow Condensed"/>
                <a:ea typeface="Barlow Condensed"/>
                <a:cs typeface="Barlow Condensed"/>
                <a:sym typeface="Barlow Condensed"/>
              </a:rPr>
              <a:t>40</a:t>
            </a:r>
            <a:r>
              <a:rPr b="1" i="0" lang="en" sz="4400" u="none" cap="none" strike="noStrike">
                <a:solidFill>
                  <a:srgbClr val="374085"/>
                </a:solidFill>
                <a:latin typeface="Barlow Condensed"/>
                <a:ea typeface="Barlow Condensed"/>
                <a:cs typeface="Barlow Condensed"/>
                <a:sym typeface="Barlow Condensed"/>
              </a:rPr>
              <a:t>%</a:t>
            </a:r>
            <a:endParaRPr b="1" i="0" sz="4400" u="none" cap="none" strike="noStrike">
              <a:solidFill>
                <a:srgbClr val="374085"/>
              </a:solidFill>
              <a:latin typeface="Barlow Condensed"/>
              <a:ea typeface="Barlow Condensed"/>
              <a:cs typeface="Barlow Condensed"/>
              <a:sym typeface="Barlow Condensed"/>
            </a:endParaRPr>
          </a:p>
        </p:txBody>
      </p:sp>
      <p:sp>
        <p:nvSpPr>
          <p:cNvPr id="2101" name="Google Shape;2101;p65"/>
          <p:cNvSpPr txBox="1"/>
          <p:nvPr/>
        </p:nvSpPr>
        <p:spPr>
          <a:xfrm>
            <a:off x="4922476" y="2949713"/>
            <a:ext cx="1470000" cy="209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a:ea typeface="Barlow Semi Condensed"/>
                <a:cs typeface="Barlow Semi Condensed"/>
                <a:sym typeface="Barlow Semi Condensed"/>
              </a:rPr>
              <a:t>quicker task completion</a:t>
            </a:r>
            <a:endParaRPr b="0" i="0" sz="1800" u="none" cap="none" strike="noStrike">
              <a:solidFill>
                <a:srgbClr val="000000"/>
              </a:solidFill>
              <a:latin typeface="Proxima Nova"/>
              <a:ea typeface="Proxima Nova"/>
              <a:cs typeface="Proxima Nova"/>
              <a:sym typeface="Proxima Nova"/>
            </a:endParaRPr>
          </a:p>
        </p:txBody>
      </p:sp>
      <p:sp>
        <p:nvSpPr>
          <p:cNvPr id="2102" name="Google Shape;2102;p65"/>
          <p:cNvSpPr txBox="1"/>
          <p:nvPr>
            <p:ph type="title"/>
          </p:nvPr>
        </p:nvSpPr>
        <p:spPr>
          <a:xfrm>
            <a:off x="457200" y="457200"/>
            <a:ext cx="5990700" cy="510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A Large Enough Boost to Provide Value?</a:t>
            </a:r>
            <a:endParaRPr b="0"/>
          </a:p>
        </p:txBody>
      </p:sp>
      <p:sp>
        <p:nvSpPr>
          <p:cNvPr id="2103" name="Google Shape;2103;p65"/>
          <p:cNvSpPr txBox="1"/>
          <p:nvPr/>
        </p:nvSpPr>
        <p:spPr>
          <a:xfrm>
            <a:off x="3276000" y="3837531"/>
            <a:ext cx="1470000" cy="69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800" u="none" cap="none" strike="noStrike">
                <a:solidFill>
                  <a:schemeClr val="lt1"/>
                </a:solidFill>
                <a:latin typeface="Barlow Semi Condensed"/>
                <a:ea typeface="Barlow Semi Condensed"/>
                <a:cs typeface="Barlow Semi Condensed"/>
                <a:sym typeface="Barlow Semi Condensed"/>
              </a:rPr>
              <a:t>more tasks finished</a:t>
            </a:r>
            <a:endParaRPr b="0" i="0" sz="1800" u="none" cap="none" strike="noStrike">
              <a:solidFill>
                <a:schemeClr val="lt1"/>
              </a:solidFill>
              <a:latin typeface="Barlow Semi Condensed"/>
              <a:ea typeface="Barlow Semi Condensed"/>
              <a:cs typeface="Barlow Semi Condensed"/>
              <a:sym typeface="Barlow Semi Condensed"/>
            </a:endParaRPr>
          </a:p>
        </p:txBody>
      </p:sp>
      <p:sp>
        <p:nvSpPr>
          <p:cNvPr id="2104" name="Google Shape;2104;p65"/>
          <p:cNvSpPr txBox="1"/>
          <p:nvPr/>
        </p:nvSpPr>
        <p:spPr>
          <a:xfrm>
            <a:off x="4723651" y="1710825"/>
            <a:ext cx="2026800" cy="141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1" i="0" lang="en" sz="4400" u="none" cap="none" strike="noStrike">
                <a:solidFill>
                  <a:srgbClr val="E41F26"/>
                </a:solidFill>
                <a:latin typeface="Barlow Condensed"/>
                <a:ea typeface="Barlow Condensed"/>
                <a:cs typeface="Barlow Condensed"/>
                <a:sym typeface="Barlow Condensed"/>
              </a:rPr>
              <a:t>+</a:t>
            </a:r>
            <a:r>
              <a:rPr b="1" i="0" lang="en" sz="9000" u="none" cap="none" strike="noStrike">
                <a:solidFill>
                  <a:srgbClr val="E41F26"/>
                </a:solidFill>
                <a:latin typeface="Barlow Condensed"/>
                <a:ea typeface="Barlow Condensed"/>
                <a:cs typeface="Barlow Condensed"/>
                <a:sym typeface="Barlow Condensed"/>
              </a:rPr>
              <a:t>25</a:t>
            </a:r>
            <a:r>
              <a:rPr b="1" i="0" lang="en" sz="4400" u="none" cap="none" strike="noStrike">
                <a:solidFill>
                  <a:srgbClr val="E41F26"/>
                </a:solidFill>
                <a:latin typeface="Barlow Condensed"/>
                <a:ea typeface="Barlow Condensed"/>
                <a:cs typeface="Barlow Condensed"/>
                <a:sym typeface="Barlow Condensed"/>
              </a:rPr>
              <a:t>%</a:t>
            </a:r>
            <a:endParaRPr b="1" i="0" sz="4400" u="none" cap="none" strike="noStrike">
              <a:solidFill>
                <a:srgbClr val="E41F26"/>
              </a:solidFill>
              <a:latin typeface="Barlow Condensed"/>
              <a:ea typeface="Barlow Condensed"/>
              <a:cs typeface="Barlow Condensed"/>
              <a:sym typeface="Barlow Condensed"/>
            </a:endParaRPr>
          </a:p>
        </p:txBody>
      </p:sp>
      <p:sp>
        <p:nvSpPr>
          <p:cNvPr id="2105" name="Google Shape;2105;p65"/>
          <p:cNvSpPr txBox="1"/>
          <p:nvPr/>
        </p:nvSpPr>
        <p:spPr>
          <a:xfrm>
            <a:off x="3037150" y="2660087"/>
            <a:ext cx="1808400" cy="141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1" i="0" lang="en" sz="4400" u="none" cap="none" strike="noStrike">
                <a:solidFill>
                  <a:srgbClr val="374085"/>
                </a:solidFill>
                <a:latin typeface="Barlow Condensed"/>
                <a:ea typeface="Barlow Condensed"/>
                <a:cs typeface="Barlow Condensed"/>
                <a:sym typeface="Barlow Condensed"/>
              </a:rPr>
              <a:t>+</a:t>
            </a:r>
            <a:r>
              <a:rPr b="1" i="0" lang="en" sz="9000" u="none" cap="none" strike="noStrike">
                <a:solidFill>
                  <a:srgbClr val="374085"/>
                </a:solidFill>
                <a:latin typeface="Barlow Condensed"/>
                <a:ea typeface="Barlow Condensed"/>
                <a:cs typeface="Barlow Condensed"/>
                <a:sym typeface="Barlow Condensed"/>
              </a:rPr>
              <a:t>12</a:t>
            </a:r>
            <a:r>
              <a:rPr b="1" i="0" lang="en" sz="4400" u="none" cap="none" strike="noStrike">
                <a:solidFill>
                  <a:srgbClr val="374085"/>
                </a:solidFill>
                <a:latin typeface="Barlow Condensed"/>
                <a:ea typeface="Barlow Condensed"/>
                <a:cs typeface="Barlow Condensed"/>
                <a:sym typeface="Barlow Condensed"/>
              </a:rPr>
              <a:t>%</a:t>
            </a:r>
            <a:endParaRPr b="1" i="0" sz="4400" u="none" cap="none" strike="noStrike">
              <a:solidFill>
                <a:srgbClr val="374085"/>
              </a:solidFill>
              <a:latin typeface="Barlow Condensed"/>
              <a:ea typeface="Barlow Condensed"/>
              <a:cs typeface="Barlow Condensed"/>
              <a:sym typeface="Barlow Condensed"/>
            </a:endParaRPr>
          </a:p>
        </p:txBody>
      </p:sp>
      <p:sp>
        <p:nvSpPr>
          <p:cNvPr id="2106" name="Google Shape;2106;p65"/>
          <p:cNvSpPr txBox="1"/>
          <p:nvPr/>
        </p:nvSpPr>
        <p:spPr>
          <a:xfrm>
            <a:off x="6569089" y="1813025"/>
            <a:ext cx="1512300" cy="265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800" u="none" cap="none" strike="noStrike">
                <a:solidFill>
                  <a:schemeClr val="lt1"/>
                </a:solidFill>
                <a:latin typeface="Barlow Semi Condensed"/>
                <a:ea typeface="Barlow Semi Condensed"/>
                <a:cs typeface="Barlow Semi Condensed"/>
                <a:sym typeface="Barlow Semi Condensed"/>
              </a:rPr>
              <a:t>higher quality results.</a:t>
            </a:r>
            <a:endParaRPr b="0" i="0" sz="1800" u="none" cap="none" strike="noStrike">
              <a:solidFill>
                <a:srgbClr val="000000"/>
              </a:solidFill>
              <a:latin typeface="Proxima Nova"/>
              <a:ea typeface="Proxima Nova"/>
              <a:cs typeface="Proxima Nova"/>
              <a:sym typeface="Proxima Nova"/>
            </a:endParaRPr>
          </a:p>
        </p:txBody>
      </p:sp>
      <p:sp>
        <p:nvSpPr>
          <p:cNvPr id="2107" name="Google Shape;2107;p65"/>
          <p:cNvSpPr txBox="1"/>
          <p:nvPr>
            <p:ph type="title"/>
          </p:nvPr>
        </p:nvSpPr>
        <p:spPr>
          <a:xfrm>
            <a:off x="3187575" y="4773100"/>
            <a:ext cx="4939800" cy="348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sz="1700"/>
              <a:t>Consultants using a top performing LLM</a:t>
            </a:r>
            <a:endParaRPr sz="1700"/>
          </a:p>
          <a:p>
            <a:pPr indent="0" lvl="0" marL="0" rtl="0" algn="l">
              <a:lnSpc>
                <a:spcPct val="90000"/>
              </a:lnSpc>
              <a:spcBef>
                <a:spcPts val="0"/>
              </a:spcBef>
              <a:spcAft>
                <a:spcPts val="0"/>
              </a:spcAft>
              <a:buSzPts val="3000"/>
              <a:buNone/>
            </a:pPr>
            <a:r>
              <a:rPr b="0" lang="en" sz="700"/>
              <a:t>Versus the control group</a:t>
            </a:r>
            <a:endParaRPr b="0" sz="1700"/>
          </a:p>
        </p:txBody>
      </p:sp>
      <p:sp>
        <p:nvSpPr>
          <p:cNvPr id="2108" name="Google Shape;2108;p6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12" name="Shape 2112"/>
        <p:cNvGrpSpPr/>
        <p:nvPr/>
      </p:nvGrpSpPr>
      <p:grpSpPr>
        <a:xfrm>
          <a:off x="0" y="0"/>
          <a:ext cx="0" cy="0"/>
          <a:chOff x="0" y="0"/>
          <a:chExt cx="0" cy="0"/>
        </a:xfrm>
      </p:grpSpPr>
      <p:sp>
        <p:nvSpPr>
          <p:cNvPr id="2113" name="Google Shape;2113;p66"/>
          <p:cNvSpPr txBox="1"/>
          <p:nvPr/>
        </p:nvSpPr>
        <p:spPr>
          <a:xfrm>
            <a:off x="8138675" y="204925"/>
            <a:ext cx="794400" cy="6525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rPr b="1" i="0" lang="en" sz="1000" u="none" cap="none" strike="noStrike">
                <a:solidFill>
                  <a:schemeClr val="dk1"/>
                </a:solidFill>
                <a:latin typeface="Barlow Condensed"/>
                <a:ea typeface="Barlow Condensed"/>
                <a:cs typeface="Barlow Condensed"/>
                <a:sym typeface="Barlow Condensed"/>
              </a:rPr>
              <a:t>5 Minutes</a:t>
            </a:r>
            <a:endParaRPr b="1" i="0" sz="1000" u="none" cap="none" strike="noStrike">
              <a:solidFill>
                <a:schemeClr val="dk1"/>
              </a:solidFill>
              <a:latin typeface="Barlow Condensed"/>
              <a:ea typeface="Barlow Condensed"/>
              <a:cs typeface="Barlow Condensed"/>
              <a:sym typeface="Barlow Condensed"/>
            </a:endParaRPr>
          </a:p>
        </p:txBody>
      </p:sp>
      <p:sp>
        <p:nvSpPr>
          <p:cNvPr id="2114" name="Google Shape;2114;p66"/>
          <p:cNvSpPr txBox="1"/>
          <p:nvPr/>
        </p:nvSpPr>
        <p:spPr>
          <a:xfrm>
            <a:off x="948450" y="3317700"/>
            <a:ext cx="7252200" cy="1283700"/>
          </a:xfrm>
          <a:prstGeom prst="rect">
            <a:avLst/>
          </a:prstGeom>
          <a:noFill/>
          <a:ln cap="flat" cmpd="sng" w="19050">
            <a:solidFill>
              <a:schemeClr val="accent5"/>
            </a:solidFill>
            <a:prstDash val="solid"/>
            <a:round/>
            <a:headEnd len="sm" w="sm" type="none"/>
            <a:tailEnd len="sm" w="sm" type="none"/>
          </a:ln>
        </p:spPr>
        <p:txBody>
          <a:bodyPr anchorCtr="0" anchor="t" bIns="182875" lIns="91425" spcFirstLastPara="1" rIns="91425" wrap="square" tIns="182875">
            <a:spAutoFit/>
          </a:bodyPr>
          <a:lstStyle/>
          <a:p>
            <a:pPr indent="0" lvl="0" marL="0" marR="0" rtl="0" algn="l">
              <a:lnSpc>
                <a:spcPct val="115000"/>
              </a:lnSpc>
              <a:spcBef>
                <a:spcPts val="0"/>
              </a:spcBef>
              <a:spcAft>
                <a:spcPts val="1000"/>
              </a:spcAft>
              <a:buClr>
                <a:srgbClr val="000000"/>
              </a:buClr>
              <a:buSzPts val="1800"/>
              <a:buFont typeface="Arial"/>
              <a:buNone/>
            </a:pPr>
            <a:r>
              <a:rPr b="0" i="1" lang="en" sz="1800" u="none" cap="none" strike="noStrike">
                <a:solidFill>
                  <a:schemeClr val="dk1"/>
                </a:solidFill>
                <a:latin typeface="Barlow"/>
                <a:ea typeface="Barlow"/>
                <a:cs typeface="Barlow"/>
                <a:sym typeface="Barlow"/>
              </a:rPr>
              <a:t>This "falling asleep at the wheel" effect suggests that </a:t>
            </a:r>
            <a:r>
              <a:rPr b="1" i="1" lang="en" sz="1800" u="none" cap="none" strike="noStrike">
                <a:solidFill>
                  <a:schemeClr val="dk1"/>
                </a:solidFill>
                <a:highlight>
                  <a:schemeClr val="accent4"/>
                </a:highlight>
                <a:latin typeface="Barlow"/>
                <a:ea typeface="Barlow"/>
                <a:cs typeface="Barlow"/>
                <a:sym typeface="Barlow"/>
              </a:rPr>
              <a:t>maximising AI performance alone may not yield the best outcomes</a:t>
            </a:r>
            <a:r>
              <a:rPr b="0" i="1" lang="en" sz="1800" u="none" cap="none" strike="noStrike">
                <a:solidFill>
                  <a:schemeClr val="dk1"/>
                </a:solidFill>
                <a:latin typeface="Barlow"/>
                <a:ea typeface="Barlow"/>
                <a:cs typeface="Barlow"/>
                <a:sym typeface="Barlow"/>
              </a:rPr>
              <a:t> in human-AI collaborations.</a:t>
            </a:r>
            <a:endParaRPr b="0" i="1" sz="1800" u="none" cap="none" strike="noStrike">
              <a:solidFill>
                <a:schemeClr val="dk1"/>
              </a:solidFill>
              <a:latin typeface="Barlow"/>
              <a:ea typeface="Barlow"/>
              <a:cs typeface="Barlow"/>
              <a:sym typeface="Barlow"/>
            </a:endParaRPr>
          </a:p>
        </p:txBody>
      </p:sp>
      <p:sp>
        <p:nvSpPr>
          <p:cNvPr id="2115" name="Google Shape;2115;p66"/>
          <p:cNvSpPr txBox="1"/>
          <p:nvPr>
            <p:ph idx="1" type="body"/>
          </p:nvPr>
        </p:nvSpPr>
        <p:spPr>
          <a:xfrm>
            <a:off x="914400" y="1463400"/>
            <a:ext cx="7320300" cy="1854300"/>
          </a:xfrm>
          <a:prstGeom prst="rect">
            <a:avLst/>
          </a:prstGeom>
          <a:noFill/>
          <a:ln>
            <a:noFill/>
          </a:ln>
        </p:spPr>
        <p:txBody>
          <a:bodyPr anchorCtr="0" anchor="t" bIns="0" lIns="0" spcFirstLastPara="1" rIns="0" wrap="square" tIns="0">
            <a:noAutofit/>
          </a:bodyPr>
          <a:lstStyle/>
          <a:p>
            <a:pPr indent="-330200" lvl="0" marL="457200" rtl="0" algn="l">
              <a:lnSpc>
                <a:spcPct val="115000"/>
              </a:lnSpc>
              <a:spcBef>
                <a:spcPts val="1000"/>
              </a:spcBef>
              <a:spcAft>
                <a:spcPts val="0"/>
              </a:spcAft>
              <a:buSzPts val="1600"/>
              <a:buFont typeface="Barlow"/>
              <a:buChar char="➔"/>
            </a:pPr>
            <a:r>
              <a:rPr lang="en" sz="1600">
                <a:latin typeface="Barlow"/>
                <a:ea typeface="Barlow"/>
                <a:cs typeface="Barlow"/>
                <a:sym typeface="Barlow"/>
              </a:rPr>
              <a:t>Researchers found that </a:t>
            </a:r>
            <a:r>
              <a:rPr b="1" lang="en" sz="1600">
                <a:highlight>
                  <a:schemeClr val="accent4"/>
                </a:highlight>
                <a:latin typeface="Barlow"/>
                <a:ea typeface="Barlow"/>
                <a:cs typeface="Barlow"/>
                <a:sym typeface="Barlow"/>
              </a:rPr>
              <a:t>higher-quality AI improved task efficiency</a:t>
            </a:r>
            <a:r>
              <a:rPr lang="en" sz="1600">
                <a:latin typeface="Barlow"/>
                <a:ea typeface="Barlow"/>
                <a:cs typeface="Barlow"/>
                <a:sym typeface="Barlow"/>
              </a:rPr>
              <a:t> in HR recruitment</a:t>
            </a:r>
            <a:endParaRPr sz="1600">
              <a:latin typeface="Barlow"/>
              <a:ea typeface="Barlow"/>
              <a:cs typeface="Barlow"/>
              <a:sym typeface="Barlow"/>
            </a:endParaRPr>
          </a:p>
          <a:p>
            <a:pPr indent="-330200" lvl="0" marL="457200" rtl="0" algn="l">
              <a:lnSpc>
                <a:spcPct val="115000"/>
              </a:lnSpc>
              <a:spcBef>
                <a:spcPts val="1000"/>
              </a:spcBef>
              <a:spcAft>
                <a:spcPts val="0"/>
              </a:spcAft>
              <a:buSzPts val="1600"/>
              <a:buFont typeface="Barlow"/>
              <a:buChar char="➔"/>
            </a:pPr>
            <a:r>
              <a:rPr lang="en" sz="1600">
                <a:latin typeface="Barlow"/>
                <a:ea typeface="Barlow"/>
                <a:cs typeface="Barlow"/>
                <a:sym typeface="Barlow"/>
              </a:rPr>
              <a:t>However,</a:t>
            </a:r>
            <a:r>
              <a:rPr b="1" lang="en" sz="1600">
                <a:highlight>
                  <a:schemeClr val="accent4"/>
                </a:highlight>
                <a:latin typeface="Barlow"/>
                <a:ea typeface="Barlow"/>
                <a:cs typeface="Barlow"/>
                <a:sym typeface="Barlow"/>
              </a:rPr>
              <a:t> it led to reduced human engagement and poorer decision-making</a:t>
            </a:r>
            <a:endParaRPr b="1" sz="1600">
              <a:highlight>
                <a:schemeClr val="accent4"/>
              </a:highlight>
              <a:latin typeface="Barlow"/>
              <a:ea typeface="Barlow"/>
              <a:cs typeface="Barlow"/>
              <a:sym typeface="Barlow"/>
            </a:endParaRPr>
          </a:p>
          <a:p>
            <a:pPr indent="-330200" lvl="0" marL="457200" rtl="0" algn="l">
              <a:lnSpc>
                <a:spcPct val="115000"/>
              </a:lnSpc>
              <a:spcBef>
                <a:spcPts val="1000"/>
              </a:spcBef>
              <a:spcAft>
                <a:spcPts val="0"/>
              </a:spcAft>
              <a:buSzPts val="1600"/>
              <a:buFont typeface="Barlow"/>
              <a:buChar char="➔"/>
            </a:pPr>
            <a:r>
              <a:rPr lang="en" sz="1600">
                <a:latin typeface="Barlow"/>
                <a:ea typeface="Barlow"/>
                <a:cs typeface="Barlow"/>
                <a:sym typeface="Barlow"/>
              </a:rPr>
              <a:t>More experienced recruiters performed significantly better when given a lower quality AI assistant.</a:t>
            </a:r>
            <a:endParaRPr sz="1600">
              <a:latin typeface="Barlow"/>
              <a:ea typeface="Barlow"/>
              <a:cs typeface="Barlow"/>
              <a:sym typeface="Barlow"/>
            </a:endParaRPr>
          </a:p>
        </p:txBody>
      </p:sp>
      <p:sp>
        <p:nvSpPr>
          <p:cNvPr id="2116" name="Google Shape;2116;p66"/>
          <p:cNvSpPr txBox="1"/>
          <p:nvPr>
            <p:ph type="ctrTitle"/>
          </p:nvPr>
        </p:nvSpPr>
        <p:spPr>
          <a:xfrm>
            <a:off x="2067350" y="338325"/>
            <a:ext cx="4721700" cy="38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800"/>
              <a:buNone/>
            </a:pPr>
            <a:r>
              <a:rPr lang="en"/>
              <a:t>Human/AI Collaboration</a:t>
            </a:r>
            <a:endParaRPr/>
          </a:p>
        </p:txBody>
      </p:sp>
      <p:sp>
        <p:nvSpPr>
          <p:cNvPr id="2117" name="Google Shape;2117;p66"/>
          <p:cNvSpPr txBox="1"/>
          <p:nvPr>
            <p:ph idx="2" type="subTitle"/>
          </p:nvPr>
        </p:nvSpPr>
        <p:spPr>
          <a:xfrm>
            <a:off x="914400" y="962200"/>
            <a:ext cx="4387500" cy="316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1800"/>
              <a:buNone/>
            </a:pPr>
            <a:r>
              <a:rPr lang="en" sz="2000"/>
              <a:t>A Field Experiment on HR Recruiters</a:t>
            </a:r>
            <a:endParaRPr sz="2000"/>
          </a:p>
        </p:txBody>
      </p:sp>
      <p:sp>
        <p:nvSpPr>
          <p:cNvPr id="2118" name="Google Shape;2118;p6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2" name="Shape 2122"/>
        <p:cNvGrpSpPr/>
        <p:nvPr/>
      </p:nvGrpSpPr>
      <p:grpSpPr>
        <a:xfrm>
          <a:off x="0" y="0"/>
          <a:ext cx="0" cy="0"/>
          <a:chOff x="0" y="0"/>
          <a:chExt cx="0" cy="0"/>
        </a:xfrm>
      </p:grpSpPr>
      <p:sp>
        <p:nvSpPr>
          <p:cNvPr id="2123" name="Google Shape;2123;p67"/>
          <p:cNvSpPr txBox="1"/>
          <p:nvPr>
            <p:ph type="ctrTitle"/>
          </p:nvPr>
        </p:nvSpPr>
        <p:spPr>
          <a:xfrm>
            <a:off x="0" y="1319250"/>
            <a:ext cx="9144000" cy="2505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3000"/>
              <a:buNone/>
            </a:pPr>
            <a:r>
              <a:rPr lang="en" sz="4800">
                <a:solidFill>
                  <a:schemeClr val="dk1"/>
                </a:solidFill>
                <a:latin typeface="Barlow Condensed"/>
                <a:ea typeface="Barlow Condensed"/>
                <a:cs typeface="Barlow Condensed"/>
                <a:sym typeface="Barlow Condensed"/>
              </a:rPr>
              <a:t>Leaders must consider the </a:t>
            </a:r>
            <a:endParaRPr sz="4800">
              <a:solidFill>
                <a:schemeClr val="dk1"/>
              </a:solidFill>
              <a:latin typeface="Barlow Condensed"/>
              <a:ea typeface="Barlow Condensed"/>
              <a:cs typeface="Barlow Condensed"/>
              <a:sym typeface="Barlow Condensed"/>
            </a:endParaRPr>
          </a:p>
          <a:p>
            <a:pPr indent="0" lvl="0" marL="0" rtl="0" algn="ctr">
              <a:lnSpc>
                <a:spcPct val="90000"/>
              </a:lnSpc>
              <a:spcBef>
                <a:spcPts val="0"/>
              </a:spcBef>
              <a:spcAft>
                <a:spcPts val="0"/>
              </a:spcAft>
              <a:buSzPts val="3000"/>
              <a:buNone/>
            </a:pPr>
            <a:r>
              <a:rPr lang="en" sz="4800">
                <a:latin typeface="Barlow Condensed"/>
                <a:ea typeface="Barlow Condensed"/>
                <a:cs typeface="Barlow Condensed"/>
                <a:sym typeface="Barlow Condensed"/>
              </a:rPr>
              <a:t>falling asleep at the wheel effect</a:t>
            </a:r>
            <a:r>
              <a:rPr lang="en" sz="4800">
                <a:solidFill>
                  <a:schemeClr val="dk1"/>
                </a:solidFill>
                <a:latin typeface="Barlow Condensed"/>
                <a:ea typeface="Barlow Condensed"/>
                <a:cs typeface="Barlow Condensed"/>
                <a:sym typeface="Barlow Condensed"/>
              </a:rPr>
              <a:t> </a:t>
            </a:r>
            <a:endParaRPr sz="4800">
              <a:solidFill>
                <a:schemeClr val="dk1"/>
              </a:solidFill>
              <a:latin typeface="Barlow Condensed"/>
              <a:ea typeface="Barlow Condensed"/>
              <a:cs typeface="Barlow Condensed"/>
              <a:sym typeface="Barlow Condensed"/>
            </a:endParaRPr>
          </a:p>
          <a:p>
            <a:pPr indent="0" lvl="0" marL="0" rtl="0" algn="ctr">
              <a:lnSpc>
                <a:spcPct val="90000"/>
              </a:lnSpc>
              <a:spcBef>
                <a:spcPts val="0"/>
              </a:spcBef>
              <a:spcAft>
                <a:spcPts val="0"/>
              </a:spcAft>
              <a:buSzPts val="3000"/>
              <a:buNone/>
            </a:pPr>
            <a:r>
              <a:rPr lang="en" sz="4800">
                <a:solidFill>
                  <a:schemeClr val="dk1"/>
                </a:solidFill>
                <a:latin typeface="Barlow Condensed"/>
                <a:ea typeface="Barlow Condensed"/>
                <a:cs typeface="Barlow Condensed"/>
                <a:sym typeface="Barlow Condensed"/>
              </a:rPr>
              <a:t>when deploying AI tools across teams</a:t>
            </a:r>
            <a:endParaRPr sz="4800">
              <a:solidFill>
                <a:schemeClr val="dk1"/>
              </a:solidFill>
              <a:latin typeface="Barlow Condensed"/>
              <a:ea typeface="Barlow Condensed"/>
              <a:cs typeface="Barlow Condensed"/>
              <a:sym typeface="Barlow Condensed"/>
            </a:endParaRPr>
          </a:p>
        </p:txBody>
      </p:sp>
      <p:sp>
        <p:nvSpPr>
          <p:cNvPr id="2124" name="Google Shape;2124;p6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28" name="Shape 2128"/>
        <p:cNvGrpSpPr/>
        <p:nvPr/>
      </p:nvGrpSpPr>
      <p:grpSpPr>
        <a:xfrm>
          <a:off x="0" y="0"/>
          <a:ext cx="0" cy="0"/>
          <a:chOff x="0" y="0"/>
          <a:chExt cx="0" cy="0"/>
        </a:xfrm>
      </p:grpSpPr>
      <p:sp>
        <p:nvSpPr>
          <p:cNvPr id="2129" name="Google Shape;2129;p68"/>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High vs. Low Consequences </a:t>
            </a:r>
            <a:endParaRPr/>
          </a:p>
        </p:txBody>
      </p:sp>
      <p:pic>
        <p:nvPicPr>
          <p:cNvPr id="2130" name="Google Shape;2130;p68"/>
          <p:cNvPicPr preferRelativeResize="0"/>
          <p:nvPr/>
        </p:nvPicPr>
        <p:blipFill rotWithShape="1">
          <a:blip r:embed="rId3">
            <a:alphaModFix/>
          </a:blip>
          <a:srcRect b="0" l="0" r="0" t="0"/>
          <a:stretch/>
        </p:blipFill>
        <p:spPr>
          <a:xfrm>
            <a:off x="257351" y="1664250"/>
            <a:ext cx="3847849" cy="2566475"/>
          </a:xfrm>
          <a:prstGeom prst="rect">
            <a:avLst/>
          </a:prstGeom>
          <a:noFill/>
          <a:ln>
            <a:noFill/>
          </a:ln>
        </p:spPr>
      </p:pic>
      <p:sp>
        <p:nvSpPr>
          <p:cNvPr id="2131" name="Google Shape;2131;p68"/>
          <p:cNvSpPr txBox="1"/>
          <p:nvPr>
            <p:ph idx="2" type="body"/>
          </p:nvPr>
        </p:nvSpPr>
        <p:spPr>
          <a:xfrm>
            <a:off x="4273450" y="2782600"/>
            <a:ext cx="555900" cy="457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800"/>
              <a:buNone/>
            </a:pPr>
            <a:r>
              <a:rPr lang="en" sz="2700"/>
              <a:t>Vs. </a:t>
            </a:r>
            <a:endParaRPr sz="2700"/>
          </a:p>
        </p:txBody>
      </p:sp>
      <p:pic>
        <p:nvPicPr>
          <p:cNvPr id="2132" name="Google Shape;2132;p68"/>
          <p:cNvPicPr preferRelativeResize="0"/>
          <p:nvPr/>
        </p:nvPicPr>
        <p:blipFill rotWithShape="1">
          <a:blip r:embed="rId4">
            <a:alphaModFix/>
          </a:blip>
          <a:srcRect b="0" l="0" r="0" t="0"/>
          <a:stretch/>
        </p:blipFill>
        <p:spPr>
          <a:xfrm>
            <a:off x="1516775" y="893348"/>
            <a:ext cx="1138749" cy="847426"/>
          </a:xfrm>
          <a:prstGeom prst="rect">
            <a:avLst/>
          </a:prstGeom>
          <a:noFill/>
          <a:ln>
            <a:noFill/>
          </a:ln>
        </p:spPr>
      </p:pic>
      <p:pic>
        <p:nvPicPr>
          <p:cNvPr id="2133" name="Google Shape;2133;p68"/>
          <p:cNvPicPr preferRelativeResize="0"/>
          <p:nvPr/>
        </p:nvPicPr>
        <p:blipFill rotWithShape="1">
          <a:blip r:embed="rId5">
            <a:alphaModFix/>
          </a:blip>
          <a:srcRect b="0" l="0" r="0" t="0"/>
          <a:stretch/>
        </p:blipFill>
        <p:spPr>
          <a:xfrm>
            <a:off x="6217375" y="851526"/>
            <a:ext cx="1370450" cy="931075"/>
          </a:xfrm>
          <a:prstGeom prst="rect">
            <a:avLst/>
          </a:prstGeom>
          <a:noFill/>
          <a:ln>
            <a:noFill/>
          </a:ln>
        </p:spPr>
      </p:pic>
      <p:pic>
        <p:nvPicPr>
          <p:cNvPr id="2134" name="Google Shape;2134;p68"/>
          <p:cNvPicPr preferRelativeResize="0"/>
          <p:nvPr/>
        </p:nvPicPr>
        <p:blipFill rotWithShape="1">
          <a:blip r:embed="rId6">
            <a:alphaModFix/>
          </a:blip>
          <a:srcRect b="0" l="0" r="0" t="0"/>
          <a:stretch/>
        </p:blipFill>
        <p:spPr>
          <a:xfrm>
            <a:off x="4997600" y="1676864"/>
            <a:ext cx="3809997" cy="2541238"/>
          </a:xfrm>
          <a:prstGeom prst="rect">
            <a:avLst/>
          </a:prstGeom>
          <a:noFill/>
          <a:ln>
            <a:noFill/>
          </a:ln>
        </p:spPr>
      </p:pic>
      <p:sp>
        <p:nvSpPr>
          <p:cNvPr id="2135" name="Google Shape;2135;p6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39" name="Shape 2139"/>
        <p:cNvGrpSpPr/>
        <p:nvPr/>
      </p:nvGrpSpPr>
      <p:grpSpPr>
        <a:xfrm>
          <a:off x="0" y="0"/>
          <a:ext cx="0" cy="0"/>
          <a:chOff x="0" y="0"/>
          <a:chExt cx="0" cy="0"/>
        </a:xfrm>
      </p:grpSpPr>
      <p:sp>
        <p:nvSpPr>
          <p:cNvPr id="2140" name="Google Shape;2140;p69"/>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800"/>
              <a:buNone/>
            </a:pPr>
            <a:r>
              <a:rPr lang="en" sz="1350">
                <a:solidFill>
                  <a:srgbClr val="000000"/>
                </a:solidFill>
              </a:rPr>
              <a:t>High vs low? </a:t>
            </a:r>
            <a:endParaRPr sz="1350">
              <a:solidFill>
                <a:srgbClr val="000000"/>
              </a:solidFill>
            </a:endParaRPr>
          </a:p>
          <a:p>
            <a:pPr indent="-314325" lvl="0" marL="457200" rtl="0" algn="l">
              <a:lnSpc>
                <a:spcPct val="115000"/>
              </a:lnSpc>
              <a:spcBef>
                <a:spcPts val="1000"/>
              </a:spcBef>
              <a:spcAft>
                <a:spcPts val="0"/>
              </a:spcAft>
              <a:buClr>
                <a:srgbClr val="000000"/>
              </a:buClr>
              <a:buSzPts val="1350"/>
              <a:buChar char="⮕"/>
            </a:pPr>
            <a:r>
              <a:rPr lang="en" sz="1350">
                <a:solidFill>
                  <a:srgbClr val="000000"/>
                </a:solidFill>
              </a:rPr>
              <a:t>optimize appointment scheduling, </a:t>
            </a:r>
            <a:endParaRPr sz="1350">
              <a:solidFill>
                <a:srgbClr val="000000"/>
              </a:solidFill>
            </a:endParaRPr>
          </a:p>
          <a:p>
            <a:pPr indent="-314325" lvl="0" marL="457200" rtl="0" algn="l">
              <a:lnSpc>
                <a:spcPct val="115000"/>
              </a:lnSpc>
              <a:spcBef>
                <a:spcPts val="0"/>
              </a:spcBef>
              <a:spcAft>
                <a:spcPts val="0"/>
              </a:spcAft>
              <a:buClr>
                <a:srgbClr val="000000"/>
              </a:buClr>
              <a:buSzPts val="1350"/>
              <a:buChar char="⮕"/>
            </a:pPr>
            <a:r>
              <a:rPr lang="en" sz="1350">
                <a:solidFill>
                  <a:srgbClr val="000000"/>
                </a:solidFill>
              </a:rPr>
              <a:t>manage medication renewals, </a:t>
            </a:r>
            <a:endParaRPr sz="1350">
              <a:solidFill>
                <a:srgbClr val="000000"/>
              </a:solidFill>
            </a:endParaRPr>
          </a:p>
          <a:p>
            <a:pPr indent="-314325" lvl="0" marL="457200" rtl="0" algn="l">
              <a:lnSpc>
                <a:spcPct val="115000"/>
              </a:lnSpc>
              <a:spcBef>
                <a:spcPts val="0"/>
              </a:spcBef>
              <a:spcAft>
                <a:spcPts val="0"/>
              </a:spcAft>
              <a:buClr>
                <a:srgbClr val="000000"/>
              </a:buClr>
              <a:buSzPts val="1350"/>
              <a:buChar char="⮕"/>
            </a:pPr>
            <a:r>
              <a:rPr lang="en" sz="1350">
                <a:solidFill>
                  <a:srgbClr val="000000"/>
                </a:solidFill>
              </a:rPr>
              <a:t>streamline telehealth consultations, </a:t>
            </a:r>
            <a:endParaRPr sz="1350">
              <a:solidFill>
                <a:srgbClr val="000000"/>
              </a:solidFill>
            </a:endParaRPr>
          </a:p>
          <a:p>
            <a:pPr indent="-314325" lvl="0" marL="457200" rtl="0" algn="l">
              <a:lnSpc>
                <a:spcPct val="115000"/>
              </a:lnSpc>
              <a:spcBef>
                <a:spcPts val="0"/>
              </a:spcBef>
              <a:spcAft>
                <a:spcPts val="0"/>
              </a:spcAft>
              <a:buClr>
                <a:srgbClr val="000000"/>
              </a:buClr>
              <a:buSzPts val="1350"/>
              <a:buChar char="⮕"/>
            </a:pPr>
            <a:r>
              <a:rPr lang="en" sz="1350">
                <a:solidFill>
                  <a:srgbClr val="000000"/>
                </a:solidFill>
              </a:rPr>
              <a:t>generate personalized treatment plans based on patient data</a:t>
            </a:r>
            <a:endParaRPr sz="1350">
              <a:solidFill>
                <a:srgbClr val="000000"/>
              </a:solidFill>
            </a:endParaRPr>
          </a:p>
          <a:p>
            <a:pPr indent="-314325" lvl="0" marL="457200" rtl="0" algn="l">
              <a:lnSpc>
                <a:spcPct val="115000"/>
              </a:lnSpc>
              <a:spcBef>
                <a:spcPts val="0"/>
              </a:spcBef>
              <a:spcAft>
                <a:spcPts val="0"/>
              </a:spcAft>
              <a:buClr>
                <a:srgbClr val="000000"/>
              </a:buClr>
              <a:buSzPts val="1350"/>
              <a:buChar char="⮕"/>
            </a:pPr>
            <a:r>
              <a:rPr lang="en" sz="1350">
                <a:solidFill>
                  <a:srgbClr val="000000"/>
                </a:solidFill>
              </a:rPr>
              <a:t>assist with clinical documentation by summarizing key information from medical records</a:t>
            </a:r>
            <a:endParaRPr sz="1350">
              <a:solidFill>
                <a:srgbClr val="000000"/>
              </a:solidFill>
            </a:endParaRPr>
          </a:p>
          <a:p>
            <a:pPr indent="0" lvl="0" marL="0" rtl="0" algn="l">
              <a:lnSpc>
                <a:spcPct val="115000"/>
              </a:lnSpc>
              <a:spcBef>
                <a:spcPts val="1000"/>
              </a:spcBef>
              <a:spcAft>
                <a:spcPts val="0"/>
              </a:spcAft>
              <a:buSzPts val="800"/>
              <a:buNone/>
            </a:pPr>
            <a:r>
              <a:rPr lang="en" sz="1350">
                <a:solidFill>
                  <a:srgbClr val="000000"/>
                </a:solidFill>
              </a:rPr>
              <a:t>Other examples? </a:t>
            </a:r>
            <a:endParaRPr sz="1350">
              <a:solidFill>
                <a:srgbClr val="000000"/>
              </a:solidFill>
            </a:endParaRPr>
          </a:p>
          <a:p>
            <a:pPr indent="0" lvl="0" marL="0" rtl="0" algn="l">
              <a:lnSpc>
                <a:spcPct val="115000"/>
              </a:lnSpc>
              <a:spcBef>
                <a:spcPts val="1000"/>
              </a:spcBef>
              <a:spcAft>
                <a:spcPts val="0"/>
              </a:spcAft>
              <a:buSzPts val="800"/>
              <a:buNone/>
            </a:pPr>
            <a:r>
              <a:rPr lang="en" sz="1350">
                <a:solidFill>
                  <a:srgbClr val="000000"/>
                </a:solidFill>
              </a:rPr>
              <a:t>How does this relate to the “Confusion Matrix”</a:t>
            </a:r>
            <a:endParaRPr sz="1350">
              <a:solidFill>
                <a:srgbClr val="000000"/>
              </a:solidFill>
            </a:endParaRPr>
          </a:p>
          <a:p>
            <a:pPr indent="0" lvl="0" marL="0" rtl="0" algn="l">
              <a:lnSpc>
                <a:spcPct val="115000"/>
              </a:lnSpc>
              <a:spcBef>
                <a:spcPts val="1000"/>
              </a:spcBef>
              <a:spcAft>
                <a:spcPts val="1000"/>
              </a:spcAft>
              <a:buSzPts val="800"/>
              <a:buNone/>
            </a:pPr>
            <a:r>
              <a:t/>
            </a:r>
            <a:endParaRPr sz="1350">
              <a:solidFill>
                <a:srgbClr val="000000"/>
              </a:solidFill>
            </a:endParaRPr>
          </a:p>
        </p:txBody>
      </p:sp>
      <p:sp>
        <p:nvSpPr>
          <p:cNvPr id="2141" name="Google Shape;2141;p69"/>
          <p:cNvSpPr txBox="1"/>
          <p:nvPr>
            <p:ph type="ctrTitle"/>
          </p:nvPr>
        </p:nvSpPr>
        <p:spPr>
          <a:xfrm>
            <a:off x="2085050" y="338325"/>
            <a:ext cx="5492100" cy="38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800"/>
              <a:buNone/>
            </a:pPr>
            <a:r>
              <a:rPr lang="en"/>
              <a:t>End User Consequences in Healthcare</a:t>
            </a:r>
            <a:endParaRPr/>
          </a:p>
        </p:txBody>
      </p:sp>
      <p:sp>
        <p:nvSpPr>
          <p:cNvPr id="2142" name="Google Shape;2142;p69"/>
          <p:cNvSpPr txBox="1"/>
          <p:nvPr/>
        </p:nvSpPr>
        <p:spPr>
          <a:xfrm>
            <a:off x="8138675" y="204925"/>
            <a:ext cx="794400" cy="6525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rPr b="1" i="0" lang="en" sz="1000" u="none" cap="none" strike="noStrike">
                <a:solidFill>
                  <a:schemeClr val="dk1"/>
                </a:solidFill>
                <a:latin typeface="Barlow Condensed"/>
                <a:ea typeface="Barlow Condensed"/>
                <a:cs typeface="Barlow Condensed"/>
                <a:sym typeface="Barlow Condensed"/>
              </a:rPr>
              <a:t>10 Minutes</a:t>
            </a:r>
            <a:endParaRPr b="1" i="0" sz="1000" u="none" cap="none" strike="noStrike">
              <a:solidFill>
                <a:schemeClr val="dk1"/>
              </a:solidFill>
              <a:latin typeface="Barlow Condensed"/>
              <a:ea typeface="Barlow Condensed"/>
              <a:cs typeface="Barlow Condensed"/>
              <a:sym typeface="Barlow Condensed"/>
            </a:endParaRPr>
          </a:p>
        </p:txBody>
      </p:sp>
      <p:sp>
        <p:nvSpPr>
          <p:cNvPr id="2143" name="Google Shape;2143;p6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2144" name="Google Shape;2144;p69"/>
          <p:cNvSpPr txBox="1"/>
          <p:nvPr>
            <p:ph idx="2" type="subTitle"/>
          </p:nvPr>
        </p:nvSpPr>
        <p:spPr>
          <a:xfrm>
            <a:off x="1166850" y="886000"/>
            <a:ext cx="6271500" cy="316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1800"/>
              <a:buNone/>
            </a:pPr>
            <a:r>
              <a:rPr lang="en"/>
              <a:t>What are examples of high and low consequences in healthcare?  </a:t>
            </a:r>
            <a:endParaRPr/>
          </a:p>
        </p:txBody>
      </p:sp>
      <p:pic>
        <p:nvPicPr>
          <p:cNvPr id="2145" name="Google Shape;2145;p69"/>
          <p:cNvPicPr preferRelativeResize="0"/>
          <p:nvPr/>
        </p:nvPicPr>
        <p:blipFill rotWithShape="1">
          <a:blip r:embed="rId3">
            <a:alphaModFix/>
          </a:blip>
          <a:srcRect b="0" l="0" r="0" t="0"/>
          <a:stretch/>
        </p:blipFill>
        <p:spPr>
          <a:xfrm>
            <a:off x="5825650" y="1981850"/>
            <a:ext cx="3148052" cy="17717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7"/>
          <p:cNvSpPr txBox="1"/>
          <p:nvPr>
            <p:ph type="ctrTitle"/>
          </p:nvPr>
        </p:nvSpPr>
        <p:spPr>
          <a:xfrm>
            <a:off x="1287780" y="2593140"/>
            <a:ext cx="5486400" cy="914400"/>
          </a:xfrm>
          <a:prstGeom prst="rect">
            <a:avLst/>
          </a:prstGeom>
          <a:noFill/>
          <a:ln>
            <a:noFill/>
          </a:ln>
        </p:spPr>
        <p:txBody>
          <a:bodyPr anchorCtr="0" anchor="b" bIns="0" lIns="0" spcFirstLastPara="1" rIns="0" wrap="square" tIns="0">
            <a:noAutofit/>
          </a:bodyPr>
          <a:lstStyle/>
          <a:p>
            <a:pPr indent="0" lvl="0" marL="0" rtl="0" algn="l">
              <a:lnSpc>
                <a:spcPct val="60000"/>
              </a:lnSpc>
              <a:spcBef>
                <a:spcPts val="0"/>
              </a:spcBef>
              <a:spcAft>
                <a:spcPts val="0"/>
              </a:spcAft>
              <a:buSzPts val="10000"/>
              <a:buNone/>
            </a:pPr>
            <a:r>
              <a:rPr lang="en" sz="6000"/>
              <a:t>AI for Leaders</a:t>
            </a:r>
            <a:endParaRPr sz="6000"/>
          </a:p>
        </p:txBody>
      </p:sp>
      <p:sp>
        <p:nvSpPr>
          <p:cNvPr id="1492" name="Google Shape;1492;p7"/>
          <p:cNvSpPr txBox="1"/>
          <p:nvPr>
            <p:ph idx="2" type="ctrTitle"/>
          </p:nvPr>
        </p:nvSpPr>
        <p:spPr>
          <a:xfrm>
            <a:off x="1287775" y="3507550"/>
            <a:ext cx="6174600" cy="1143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000"/>
              <a:buNone/>
            </a:pPr>
            <a:r>
              <a:rPr lang="en">
                <a:solidFill>
                  <a:schemeClr val="dk1"/>
                </a:solidFill>
              </a:rPr>
              <a:t>The AI Landscape</a:t>
            </a:r>
            <a:endParaRPr>
              <a:solidFill>
                <a:schemeClr val="dk1"/>
              </a:solidFill>
            </a:endParaRPr>
          </a:p>
        </p:txBody>
      </p:sp>
      <p:sp>
        <p:nvSpPr>
          <p:cNvPr id="1493" name="Google Shape;1493;p7"/>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49" name="Shape 2149"/>
        <p:cNvGrpSpPr/>
        <p:nvPr/>
      </p:nvGrpSpPr>
      <p:grpSpPr>
        <a:xfrm>
          <a:off x="0" y="0"/>
          <a:ext cx="0" cy="0"/>
          <a:chOff x="0" y="0"/>
          <a:chExt cx="0" cy="0"/>
        </a:xfrm>
      </p:grpSpPr>
      <p:sp>
        <p:nvSpPr>
          <p:cNvPr id="2150" name="Google Shape;2150;p70"/>
          <p:cNvSpPr txBox="1"/>
          <p:nvPr>
            <p:ph type="title"/>
          </p:nvPr>
        </p:nvSpPr>
        <p:spPr>
          <a:xfrm>
            <a:off x="457200" y="326075"/>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Core AI Considerations in Viability </a:t>
            </a:r>
            <a:endParaRPr/>
          </a:p>
        </p:txBody>
      </p:sp>
      <p:sp>
        <p:nvSpPr>
          <p:cNvPr id="2151" name="Google Shape;2151;p70"/>
          <p:cNvSpPr txBox="1"/>
          <p:nvPr/>
        </p:nvSpPr>
        <p:spPr>
          <a:xfrm>
            <a:off x="731625" y="1148850"/>
            <a:ext cx="3532500" cy="109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800"/>
              <a:buFont typeface="Arial"/>
              <a:buNone/>
            </a:pPr>
            <a:r>
              <a:rPr b="1" i="0" lang="en" sz="1800" u="none" cap="none" strike="noStrike">
                <a:solidFill>
                  <a:schemeClr val="dk1"/>
                </a:solidFill>
                <a:highlight>
                  <a:schemeClr val="accent4"/>
                </a:highlight>
                <a:latin typeface="Nunito"/>
                <a:ea typeface="Nunito"/>
                <a:cs typeface="Nunito"/>
                <a:sym typeface="Nunito"/>
              </a:rPr>
              <a:t>Business Model:</a:t>
            </a:r>
            <a:r>
              <a:rPr b="1" i="0" lang="en" sz="1800" u="none" cap="none" strike="noStrike">
                <a:solidFill>
                  <a:schemeClr val="dk1"/>
                </a:solidFill>
                <a:latin typeface="Nunito"/>
                <a:ea typeface="Nunito"/>
                <a:cs typeface="Nunito"/>
                <a:sym typeface="Nunito"/>
              </a:rPr>
              <a:t> </a:t>
            </a:r>
            <a:r>
              <a:rPr b="0" i="0" lang="en" sz="1800" u="none" cap="none" strike="noStrike">
                <a:solidFill>
                  <a:schemeClr val="dk1"/>
                </a:solidFill>
                <a:latin typeface="Nunito"/>
                <a:ea typeface="Nunito"/>
                <a:cs typeface="Nunito"/>
                <a:sym typeface="Nunito"/>
              </a:rPr>
              <a:t>Is the cost structure appropriate for the business value?</a:t>
            </a:r>
            <a:endParaRPr b="0" i="0" sz="1800" u="none" cap="none" strike="noStrike">
              <a:solidFill>
                <a:srgbClr val="000000"/>
              </a:solidFill>
              <a:latin typeface="Arial"/>
              <a:ea typeface="Arial"/>
              <a:cs typeface="Arial"/>
              <a:sym typeface="Arial"/>
            </a:endParaRPr>
          </a:p>
        </p:txBody>
      </p:sp>
      <p:sp>
        <p:nvSpPr>
          <p:cNvPr id="2152" name="Google Shape;2152;p70"/>
          <p:cNvSpPr txBox="1"/>
          <p:nvPr/>
        </p:nvSpPr>
        <p:spPr>
          <a:xfrm>
            <a:off x="731625" y="2356588"/>
            <a:ext cx="3532500" cy="109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800"/>
              <a:buFont typeface="Arial"/>
              <a:buNone/>
            </a:pPr>
            <a:r>
              <a:rPr b="1" i="0" lang="en" sz="1800" u="none" cap="none" strike="noStrike">
                <a:solidFill>
                  <a:schemeClr val="dk1"/>
                </a:solidFill>
                <a:highlight>
                  <a:schemeClr val="accent4"/>
                </a:highlight>
                <a:latin typeface="Nunito"/>
                <a:ea typeface="Nunito"/>
                <a:cs typeface="Nunito"/>
                <a:sym typeface="Nunito"/>
              </a:rPr>
              <a:t>Strategic Positioning:</a:t>
            </a:r>
            <a:r>
              <a:rPr b="1" i="0" lang="en" sz="1800" u="none" cap="none" strike="noStrike">
                <a:solidFill>
                  <a:schemeClr val="dk1"/>
                </a:solidFill>
                <a:latin typeface="Nunito"/>
                <a:ea typeface="Nunito"/>
                <a:cs typeface="Nunito"/>
                <a:sym typeface="Nunito"/>
              </a:rPr>
              <a:t> </a:t>
            </a:r>
            <a:r>
              <a:rPr b="0" i="0" lang="en" sz="1800" u="none" cap="none" strike="noStrike">
                <a:solidFill>
                  <a:schemeClr val="dk1"/>
                </a:solidFill>
                <a:latin typeface="Nunito"/>
                <a:ea typeface="Nunito"/>
                <a:cs typeface="Nunito"/>
                <a:sym typeface="Nunito"/>
              </a:rPr>
              <a:t>Does the AI ladder up to a broader company goal? </a:t>
            </a:r>
            <a:endParaRPr b="0" i="0" sz="1800" u="none" cap="none" strike="noStrike">
              <a:solidFill>
                <a:srgbClr val="000000"/>
              </a:solidFill>
              <a:latin typeface="Arial"/>
              <a:ea typeface="Arial"/>
              <a:cs typeface="Arial"/>
              <a:sym typeface="Arial"/>
            </a:endParaRPr>
          </a:p>
        </p:txBody>
      </p:sp>
      <p:sp>
        <p:nvSpPr>
          <p:cNvPr id="2153" name="Google Shape;2153;p70"/>
          <p:cNvSpPr txBox="1"/>
          <p:nvPr/>
        </p:nvSpPr>
        <p:spPr>
          <a:xfrm>
            <a:off x="731625" y="3564325"/>
            <a:ext cx="3532500" cy="109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800"/>
              <a:buFont typeface="Arial"/>
              <a:buNone/>
            </a:pPr>
            <a:r>
              <a:rPr b="1" i="0" lang="en" sz="1800" u="none" cap="none" strike="noStrike">
                <a:solidFill>
                  <a:schemeClr val="dk1"/>
                </a:solidFill>
                <a:highlight>
                  <a:schemeClr val="accent4"/>
                </a:highlight>
                <a:latin typeface="Nunito"/>
                <a:ea typeface="Nunito"/>
                <a:cs typeface="Nunito"/>
                <a:sym typeface="Nunito"/>
              </a:rPr>
              <a:t>Risk &amp; Compliance:</a:t>
            </a:r>
            <a:r>
              <a:rPr b="1" i="0" lang="en" sz="1800" u="none" cap="none" strike="noStrike">
                <a:solidFill>
                  <a:schemeClr val="dk1"/>
                </a:solidFill>
                <a:latin typeface="Nunito"/>
                <a:ea typeface="Nunito"/>
                <a:cs typeface="Nunito"/>
                <a:sym typeface="Nunito"/>
              </a:rPr>
              <a:t> </a:t>
            </a:r>
            <a:r>
              <a:rPr b="0" i="0" lang="en" sz="1800" u="none" cap="none" strike="noStrike">
                <a:solidFill>
                  <a:schemeClr val="dk1"/>
                </a:solidFill>
                <a:latin typeface="Nunito"/>
                <a:ea typeface="Nunito"/>
                <a:cs typeface="Nunito"/>
                <a:sym typeface="Nunito"/>
              </a:rPr>
              <a:t>Do we have a suitable compliance engine to monitor AI risk? </a:t>
            </a:r>
            <a:endParaRPr b="0" i="0" sz="1800" u="none" cap="none" strike="noStrike">
              <a:solidFill>
                <a:srgbClr val="000000"/>
              </a:solidFill>
              <a:latin typeface="Arial"/>
              <a:ea typeface="Arial"/>
              <a:cs typeface="Arial"/>
              <a:sym typeface="Arial"/>
            </a:endParaRPr>
          </a:p>
        </p:txBody>
      </p:sp>
      <p:grpSp>
        <p:nvGrpSpPr>
          <p:cNvPr id="2154" name="Google Shape;2154;p70"/>
          <p:cNvGrpSpPr/>
          <p:nvPr/>
        </p:nvGrpSpPr>
        <p:grpSpPr>
          <a:xfrm>
            <a:off x="5310462" y="1306525"/>
            <a:ext cx="3493099" cy="3199027"/>
            <a:chOff x="5310462" y="1306525"/>
            <a:chExt cx="3493099" cy="3199027"/>
          </a:xfrm>
        </p:grpSpPr>
        <p:sp>
          <p:nvSpPr>
            <p:cNvPr id="2155" name="Google Shape;2155;p70"/>
            <p:cNvSpPr/>
            <p:nvPr/>
          </p:nvSpPr>
          <p:spPr>
            <a:xfrm>
              <a:off x="6068061" y="2522552"/>
              <a:ext cx="1977900" cy="1983000"/>
            </a:xfrm>
            <a:prstGeom prst="ellipse">
              <a:avLst/>
            </a:prstGeom>
            <a:solidFill>
              <a:srgbClr val="222222">
                <a:alpha val="80000"/>
              </a:srgbClr>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FFFFFF"/>
                </a:buClr>
                <a:buSzPts val="3800"/>
                <a:buFont typeface="Helvetica Neue"/>
                <a:buNone/>
              </a:pPr>
              <a:r>
                <a:t/>
              </a:r>
              <a:endParaRPr b="0" i="0" sz="1400" u="none" cap="none" strike="noStrike">
                <a:solidFill>
                  <a:srgbClr val="FFFFFF"/>
                </a:solidFill>
                <a:latin typeface="Proxima Nova"/>
                <a:ea typeface="Proxima Nova"/>
                <a:cs typeface="Proxima Nova"/>
                <a:sym typeface="Proxima Nova"/>
              </a:endParaRPr>
            </a:p>
          </p:txBody>
        </p:sp>
        <p:sp>
          <p:nvSpPr>
            <p:cNvPr id="2156" name="Google Shape;2156;p70"/>
            <p:cNvSpPr/>
            <p:nvPr/>
          </p:nvSpPr>
          <p:spPr>
            <a:xfrm>
              <a:off x="6825661" y="1306525"/>
              <a:ext cx="1977900" cy="1983000"/>
            </a:xfrm>
            <a:prstGeom prst="ellipse">
              <a:avLst/>
            </a:prstGeom>
            <a:solidFill>
              <a:srgbClr val="E41F26">
                <a:alpha val="89803"/>
              </a:srgbClr>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400"/>
                <a:buFont typeface="Helvetica Neue"/>
                <a:buNone/>
              </a:pPr>
              <a:r>
                <a:t/>
              </a:r>
              <a:endParaRPr b="1" i="0" sz="1400" u="none" cap="none" strike="noStrike">
                <a:solidFill>
                  <a:srgbClr val="000000"/>
                </a:solidFill>
                <a:latin typeface="Proxima Nova"/>
                <a:ea typeface="Proxima Nova"/>
                <a:cs typeface="Proxima Nova"/>
                <a:sym typeface="Proxima Nova"/>
              </a:endParaRPr>
            </a:p>
          </p:txBody>
        </p:sp>
        <p:sp>
          <p:nvSpPr>
            <p:cNvPr id="2157" name="Google Shape;2157;p70"/>
            <p:cNvSpPr/>
            <p:nvPr/>
          </p:nvSpPr>
          <p:spPr>
            <a:xfrm>
              <a:off x="5310462" y="1306525"/>
              <a:ext cx="1977900" cy="1983000"/>
            </a:xfrm>
            <a:prstGeom prst="ellipse">
              <a:avLst/>
            </a:prstGeom>
            <a:solidFill>
              <a:srgbClr val="222222">
                <a:alpha val="80000"/>
              </a:srgbClr>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400"/>
                <a:buFont typeface="Helvetica Neue"/>
                <a:buNone/>
              </a:pPr>
              <a:r>
                <a:t/>
              </a:r>
              <a:endParaRPr b="1" i="0" sz="1400" u="none" cap="none" strike="noStrike">
                <a:solidFill>
                  <a:srgbClr val="000000"/>
                </a:solidFill>
                <a:latin typeface="Proxima Nova"/>
                <a:ea typeface="Proxima Nova"/>
                <a:cs typeface="Proxima Nova"/>
                <a:sym typeface="Proxima Nova"/>
              </a:endParaRPr>
            </a:p>
          </p:txBody>
        </p:sp>
        <p:sp>
          <p:nvSpPr>
            <p:cNvPr id="2158" name="Google Shape;2158;p70"/>
            <p:cNvSpPr/>
            <p:nvPr/>
          </p:nvSpPr>
          <p:spPr>
            <a:xfrm>
              <a:off x="7147711" y="2043597"/>
              <a:ext cx="1333800" cy="3555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i="0" lang="en" sz="1400" u="none" cap="none" strike="noStrike">
                  <a:solidFill>
                    <a:srgbClr val="FFFFFF"/>
                  </a:solidFill>
                  <a:latin typeface="Nunito Sans"/>
                  <a:ea typeface="Nunito Sans"/>
                  <a:cs typeface="Nunito Sans"/>
                  <a:sym typeface="Nunito Sans"/>
                </a:rPr>
                <a:t>BUSINESS GOALS</a:t>
              </a:r>
              <a:endParaRPr b="1" i="0" sz="14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b="0" i="0" lang="en" sz="1400" u="none" cap="none" strike="noStrike">
                  <a:solidFill>
                    <a:srgbClr val="FFFFFF"/>
                  </a:solidFill>
                  <a:latin typeface="Nunito Sans"/>
                  <a:ea typeface="Nunito Sans"/>
                  <a:cs typeface="Nunito Sans"/>
                  <a:sym typeface="Nunito Sans"/>
                </a:rPr>
                <a:t>(viability)</a:t>
              </a:r>
              <a:endParaRPr b="0" i="0" sz="1400" u="none" cap="none" strike="noStrike">
                <a:solidFill>
                  <a:srgbClr val="FFFFFF"/>
                </a:solidFill>
                <a:latin typeface="Nunito Sans"/>
                <a:ea typeface="Nunito Sans"/>
                <a:cs typeface="Nunito Sans"/>
                <a:sym typeface="Nunito Sans"/>
              </a:endParaRPr>
            </a:p>
          </p:txBody>
        </p:sp>
        <p:sp>
          <p:nvSpPr>
            <p:cNvPr id="2159" name="Google Shape;2159;p70"/>
            <p:cNvSpPr/>
            <p:nvPr/>
          </p:nvSpPr>
          <p:spPr>
            <a:xfrm>
              <a:off x="5392532" y="2043597"/>
              <a:ext cx="1814100" cy="3555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i="0" lang="en" sz="1400" u="none" cap="none" strike="noStrike">
                  <a:solidFill>
                    <a:srgbClr val="9E9E9E"/>
                  </a:solidFill>
                  <a:latin typeface="Nunito Sans"/>
                  <a:ea typeface="Nunito Sans"/>
                  <a:cs typeface="Nunito Sans"/>
                  <a:sym typeface="Nunito Sans"/>
                </a:rPr>
                <a:t>USER</a:t>
              </a:r>
              <a:br>
                <a:rPr b="1" i="0" lang="en" sz="1400" u="none" cap="none" strike="noStrike">
                  <a:solidFill>
                    <a:srgbClr val="9E9E9E"/>
                  </a:solidFill>
                  <a:latin typeface="Nunito Sans"/>
                  <a:ea typeface="Nunito Sans"/>
                  <a:cs typeface="Nunito Sans"/>
                  <a:sym typeface="Nunito Sans"/>
                </a:rPr>
              </a:br>
              <a:r>
                <a:rPr b="1" i="0" lang="en" sz="1400" u="none" cap="none" strike="noStrike">
                  <a:solidFill>
                    <a:srgbClr val="9E9E9E"/>
                  </a:solidFill>
                  <a:latin typeface="Nunito Sans"/>
                  <a:ea typeface="Nunito Sans"/>
                  <a:cs typeface="Nunito Sans"/>
                  <a:sym typeface="Nunito Sans"/>
                </a:rPr>
                <a:t>NEEDS</a:t>
              </a:r>
              <a:endParaRPr b="1" i="0" sz="1400" u="none" cap="none" strike="noStrike">
                <a:solidFill>
                  <a:srgbClr val="9E9E9E"/>
                </a:solidFill>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b="0" i="0" lang="en" sz="1400" u="none" cap="none" strike="noStrike">
                  <a:solidFill>
                    <a:srgbClr val="9E9E9E"/>
                  </a:solidFill>
                  <a:latin typeface="Nunito Sans"/>
                  <a:ea typeface="Nunito Sans"/>
                  <a:cs typeface="Nunito Sans"/>
                  <a:sym typeface="Nunito Sans"/>
                </a:rPr>
                <a:t>(desirability)</a:t>
              </a:r>
              <a:endParaRPr b="0" i="0" sz="1400" u="none" cap="none" strike="noStrike">
                <a:solidFill>
                  <a:srgbClr val="9E9E9E"/>
                </a:solidFill>
                <a:latin typeface="Nunito Sans"/>
                <a:ea typeface="Nunito Sans"/>
                <a:cs typeface="Nunito Sans"/>
                <a:sym typeface="Nunito Sans"/>
              </a:endParaRPr>
            </a:p>
          </p:txBody>
        </p:sp>
        <p:sp>
          <p:nvSpPr>
            <p:cNvPr id="2160" name="Google Shape;2160;p70"/>
            <p:cNvSpPr/>
            <p:nvPr/>
          </p:nvSpPr>
          <p:spPr>
            <a:xfrm>
              <a:off x="6182075" y="3538900"/>
              <a:ext cx="1761000" cy="2847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i="0" lang="en" sz="1400" u="none" cap="none" strike="noStrike">
                  <a:solidFill>
                    <a:srgbClr val="9E9E9E"/>
                  </a:solidFill>
                  <a:latin typeface="Nunito Sans"/>
                  <a:ea typeface="Nunito Sans"/>
                  <a:cs typeface="Nunito Sans"/>
                  <a:sym typeface="Nunito Sans"/>
                </a:rPr>
                <a:t>ORGANIZATIONAL CAPABILITIES</a:t>
              </a:r>
              <a:endParaRPr b="1" i="0" sz="1400" u="none" cap="none" strike="noStrike">
                <a:solidFill>
                  <a:srgbClr val="9E9E9E"/>
                </a:solidFill>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b="0" i="0" lang="en" sz="1400" u="none" cap="none" strike="noStrike">
                  <a:solidFill>
                    <a:srgbClr val="9E9E9E"/>
                  </a:solidFill>
                  <a:latin typeface="Nunito Sans"/>
                  <a:ea typeface="Nunito Sans"/>
                  <a:cs typeface="Nunito Sans"/>
                  <a:sym typeface="Nunito Sans"/>
                </a:rPr>
                <a:t>(feasibility)</a:t>
              </a:r>
              <a:endParaRPr b="0" i="0" sz="1400" u="none" cap="none" strike="noStrike">
                <a:solidFill>
                  <a:srgbClr val="9E9E9E"/>
                </a:solidFill>
                <a:latin typeface="Nunito Sans"/>
                <a:ea typeface="Nunito Sans"/>
                <a:cs typeface="Nunito Sans"/>
                <a:sym typeface="Nunito Sans"/>
              </a:endParaRPr>
            </a:p>
          </p:txBody>
        </p:sp>
      </p:grpSp>
      <p:sp>
        <p:nvSpPr>
          <p:cNvPr id="2161" name="Google Shape;2161;p7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65" name="Shape 2165"/>
        <p:cNvGrpSpPr/>
        <p:nvPr/>
      </p:nvGrpSpPr>
      <p:grpSpPr>
        <a:xfrm>
          <a:off x="0" y="0"/>
          <a:ext cx="0" cy="0"/>
          <a:chOff x="0" y="0"/>
          <a:chExt cx="0" cy="0"/>
        </a:xfrm>
      </p:grpSpPr>
      <p:sp>
        <p:nvSpPr>
          <p:cNvPr id="2166" name="Google Shape;2166;p71"/>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Different Strategic Approaches to Adoption</a:t>
            </a:r>
            <a:endParaRPr>
              <a:solidFill>
                <a:schemeClr val="dk1"/>
              </a:solidFill>
            </a:endParaRPr>
          </a:p>
        </p:txBody>
      </p:sp>
      <p:sp>
        <p:nvSpPr>
          <p:cNvPr id="2167" name="Google Shape;2167;p71"/>
          <p:cNvSpPr txBox="1"/>
          <p:nvPr/>
        </p:nvSpPr>
        <p:spPr>
          <a:xfrm>
            <a:off x="4184550" y="2374950"/>
            <a:ext cx="7749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Barlow Condensed SemiBold"/>
                <a:ea typeface="Barlow Condensed SemiBold"/>
                <a:cs typeface="Barlow Condensed SemiBold"/>
                <a:sym typeface="Barlow Condensed SemiBold"/>
              </a:rPr>
              <a:t>VS. </a:t>
            </a:r>
            <a:endParaRPr b="0" i="0" sz="3000" u="none" cap="none" strike="noStrike">
              <a:solidFill>
                <a:srgbClr val="000000"/>
              </a:solidFill>
              <a:latin typeface="Barlow Condensed SemiBold"/>
              <a:ea typeface="Barlow Condensed SemiBold"/>
              <a:cs typeface="Barlow Condensed SemiBold"/>
              <a:sym typeface="Barlow Condensed SemiBold"/>
            </a:endParaRPr>
          </a:p>
        </p:txBody>
      </p:sp>
      <p:sp>
        <p:nvSpPr>
          <p:cNvPr id="2168" name="Google Shape;2168;p71"/>
          <p:cNvSpPr txBox="1"/>
          <p:nvPr/>
        </p:nvSpPr>
        <p:spPr>
          <a:xfrm>
            <a:off x="784700" y="1282125"/>
            <a:ext cx="3000000" cy="486000"/>
          </a:xfrm>
          <a:prstGeom prst="rect">
            <a:avLst/>
          </a:prstGeom>
          <a:solidFill>
            <a:srgbClr val="222222"/>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FFFFFF"/>
                </a:solidFill>
                <a:latin typeface="Barlow Condensed SemiBold"/>
                <a:ea typeface="Barlow Condensed SemiBold"/>
                <a:cs typeface="Barlow Condensed SemiBold"/>
                <a:sym typeface="Barlow Condensed SemiBold"/>
              </a:rPr>
              <a:t>Transformative</a:t>
            </a:r>
            <a:endParaRPr b="0" i="0" sz="1800" u="none" cap="none" strike="noStrike">
              <a:solidFill>
                <a:srgbClr val="FFFFFF"/>
              </a:solidFill>
              <a:latin typeface="Barlow Condensed SemiBold"/>
              <a:ea typeface="Barlow Condensed SemiBold"/>
              <a:cs typeface="Barlow Condensed SemiBold"/>
              <a:sym typeface="Barlow Condensed SemiBold"/>
            </a:endParaRPr>
          </a:p>
        </p:txBody>
      </p:sp>
      <p:sp>
        <p:nvSpPr>
          <p:cNvPr id="2169" name="Google Shape;2169;p71"/>
          <p:cNvSpPr/>
          <p:nvPr/>
        </p:nvSpPr>
        <p:spPr>
          <a:xfrm>
            <a:off x="784700" y="1745625"/>
            <a:ext cx="3000000" cy="2283300"/>
          </a:xfrm>
          <a:prstGeom prst="rect">
            <a:avLst/>
          </a:prstGeom>
          <a:noFill/>
          <a:ln cap="flat" cmpd="sng" w="19050">
            <a:solidFill>
              <a:srgbClr val="222222"/>
            </a:solidFill>
            <a:prstDash val="solid"/>
            <a:round/>
            <a:headEnd len="sm" w="sm" type="none"/>
            <a:tailEnd len="sm" w="sm" type="none"/>
          </a:ln>
        </p:spPr>
        <p:txBody>
          <a:bodyPr anchorCtr="0" anchor="ctr" bIns="91425" lIns="182875" spcFirstLastPara="1" rIns="91425" wrap="square" tIns="182875">
            <a:noAutofit/>
          </a:bodyPr>
          <a:lstStyle/>
          <a:p>
            <a:pPr indent="0" lvl="0" marL="0" marR="0" rtl="0" algn="ctr">
              <a:lnSpc>
                <a:spcPct val="115000"/>
              </a:lnSpc>
              <a:spcBef>
                <a:spcPts val="0"/>
              </a:spcBef>
              <a:spcAft>
                <a:spcPts val="1000"/>
              </a:spcAft>
              <a:buClr>
                <a:srgbClr val="000000"/>
              </a:buClr>
              <a:buSzPts val="1800"/>
              <a:buFont typeface="Arial"/>
              <a:buNone/>
            </a:pPr>
            <a:r>
              <a:rPr b="0" i="0" lang="en" sz="1800" u="none" cap="none" strike="noStrike">
                <a:solidFill>
                  <a:schemeClr val="dk1"/>
                </a:solidFill>
                <a:latin typeface="Nunito"/>
                <a:ea typeface="Nunito"/>
                <a:cs typeface="Nunito"/>
                <a:sym typeface="Nunito"/>
              </a:rPr>
              <a:t>Rebuild entire practice domains with GenAI at their core. </a:t>
            </a:r>
            <a:endParaRPr b="0" i="0" sz="1800" u="none" cap="none" strike="noStrike">
              <a:solidFill>
                <a:srgbClr val="222222"/>
              </a:solidFill>
              <a:latin typeface="Nunito Sans"/>
              <a:ea typeface="Nunito Sans"/>
              <a:cs typeface="Nunito Sans"/>
              <a:sym typeface="Nunito Sans"/>
            </a:endParaRPr>
          </a:p>
        </p:txBody>
      </p:sp>
      <p:sp>
        <p:nvSpPr>
          <p:cNvPr id="2170" name="Google Shape;2170;p71"/>
          <p:cNvSpPr txBox="1"/>
          <p:nvPr/>
        </p:nvSpPr>
        <p:spPr>
          <a:xfrm>
            <a:off x="5359300" y="1282125"/>
            <a:ext cx="3000000" cy="486000"/>
          </a:xfrm>
          <a:prstGeom prst="rect">
            <a:avLst/>
          </a:prstGeom>
          <a:solidFill>
            <a:srgbClr val="E41F26"/>
          </a:solidFill>
          <a:ln cap="flat" cmpd="sng" w="19050">
            <a:solidFill>
              <a:srgbClr val="E41F2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rgbClr val="FFFFFF"/>
                </a:solidFill>
                <a:latin typeface="Barlow Condensed SemiBold"/>
                <a:ea typeface="Barlow Condensed SemiBold"/>
                <a:cs typeface="Barlow Condensed SemiBold"/>
                <a:sym typeface="Barlow Condensed SemiBold"/>
              </a:rPr>
              <a:t>Incremental</a:t>
            </a:r>
            <a:endParaRPr b="0" i="0" sz="1800" u="none" cap="none" strike="noStrike">
              <a:solidFill>
                <a:srgbClr val="FFFFFF"/>
              </a:solidFill>
              <a:latin typeface="Barlow Condensed SemiBold"/>
              <a:ea typeface="Barlow Condensed SemiBold"/>
              <a:cs typeface="Barlow Condensed SemiBold"/>
              <a:sym typeface="Barlow Condensed SemiBold"/>
            </a:endParaRPr>
          </a:p>
        </p:txBody>
      </p:sp>
      <p:sp>
        <p:nvSpPr>
          <p:cNvPr id="2171" name="Google Shape;2171;p71"/>
          <p:cNvSpPr/>
          <p:nvPr/>
        </p:nvSpPr>
        <p:spPr>
          <a:xfrm>
            <a:off x="5359300" y="1745625"/>
            <a:ext cx="3000000" cy="2283300"/>
          </a:xfrm>
          <a:prstGeom prst="rect">
            <a:avLst/>
          </a:prstGeom>
          <a:noFill/>
          <a:ln cap="flat" cmpd="sng" w="19050">
            <a:solidFill>
              <a:srgbClr val="E41F26"/>
            </a:solidFill>
            <a:prstDash val="solid"/>
            <a:round/>
            <a:headEnd len="sm" w="sm" type="none"/>
            <a:tailEnd len="sm" w="sm" type="none"/>
          </a:ln>
        </p:spPr>
        <p:txBody>
          <a:bodyPr anchorCtr="0" anchor="ctr" bIns="91425" lIns="182875" spcFirstLastPara="1" rIns="91425" wrap="square" tIns="182875">
            <a:noAutofit/>
          </a:bodyPr>
          <a:lstStyle/>
          <a:p>
            <a:pPr indent="0" lvl="0" marL="0" marR="0" rtl="0" algn="ctr">
              <a:lnSpc>
                <a:spcPct val="115000"/>
              </a:lnSpc>
              <a:spcBef>
                <a:spcPts val="0"/>
              </a:spcBef>
              <a:spcAft>
                <a:spcPts val="1000"/>
              </a:spcAft>
              <a:buClr>
                <a:srgbClr val="000000"/>
              </a:buClr>
              <a:buSzPts val="1800"/>
              <a:buFont typeface="Arial"/>
              <a:buNone/>
            </a:pPr>
            <a:r>
              <a:rPr b="0" i="0" lang="en" sz="1800" u="none" cap="none" strike="noStrike">
                <a:solidFill>
                  <a:schemeClr val="dk1"/>
                </a:solidFill>
                <a:latin typeface="Nunito"/>
                <a:ea typeface="Nunito"/>
                <a:cs typeface="Nunito"/>
                <a:sym typeface="Nunito"/>
              </a:rPr>
              <a:t>Identify individual use cases for internal and external applications. </a:t>
            </a:r>
            <a:endParaRPr b="1" i="0" sz="1800" u="none" cap="none" strike="noStrike">
              <a:solidFill>
                <a:srgbClr val="222222"/>
              </a:solidFill>
              <a:latin typeface="Nunito Sans"/>
              <a:ea typeface="Nunito Sans"/>
              <a:cs typeface="Nunito Sans"/>
              <a:sym typeface="Nunito Sans"/>
            </a:endParaRPr>
          </a:p>
        </p:txBody>
      </p:sp>
      <p:sp>
        <p:nvSpPr>
          <p:cNvPr id="2172" name="Google Shape;2172;p7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p72"/>
          <p:cNvSpPr txBox="1"/>
          <p:nvPr>
            <p:ph type="title"/>
          </p:nvPr>
        </p:nvSpPr>
        <p:spPr>
          <a:xfrm>
            <a:off x="457200" y="0"/>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Incremental Changes - Low Effort Use Cases</a:t>
            </a:r>
            <a:endParaRPr/>
          </a:p>
        </p:txBody>
      </p:sp>
      <p:sp>
        <p:nvSpPr>
          <p:cNvPr id="2178" name="Google Shape;2178;p72"/>
          <p:cNvSpPr txBox="1"/>
          <p:nvPr/>
        </p:nvSpPr>
        <p:spPr>
          <a:xfrm>
            <a:off x="1834450" y="4526050"/>
            <a:ext cx="1632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Source: </a:t>
            </a:r>
            <a:r>
              <a:rPr b="0" i="0" lang="en" sz="1000" u="sng" cap="none" strike="noStrike">
                <a:solidFill>
                  <a:schemeClr val="hlink"/>
                </a:solidFill>
                <a:latin typeface="Arial"/>
                <a:ea typeface="Arial"/>
                <a:cs typeface="Arial"/>
                <a:sym typeface="Arial"/>
                <a:hlinkClick r:id="rId3"/>
              </a:rPr>
              <a:t>McKinsey, 2023</a:t>
            </a:r>
            <a:endParaRPr b="0" i="0" sz="1000" u="none" cap="none" strike="noStrike">
              <a:solidFill>
                <a:srgbClr val="000000"/>
              </a:solidFill>
              <a:latin typeface="Arial"/>
              <a:ea typeface="Arial"/>
              <a:cs typeface="Arial"/>
              <a:sym typeface="Arial"/>
            </a:endParaRPr>
          </a:p>
        </p:txBody>
      </p:sp>
      <p:pic>
        <p:nvPicPr>
          <p:cNvPr id="2179" name="Google Shape;2179;p72"/>
          <p:cNvPicPr preferRelativeResize="0"/>
          <p:nvPr/>
        </p:nvPicPr>
        <p:blipFill rotWithShape="1">
          <a:blip r:embed="rId4">
            <a:alphaModFix/>
          </a:blip>
          <a:srcRect b="90133" l="0" r="0" t="0"/>
          <a:stretch/>
        </p:blipFill>
        <p:spPr>
          <a:xfrm>
            <a:off x="1834450" y="609600"/>
            <a:ext cx="6226552" cy="384901"/>
          </a:xfrm>
          <a:prstGeom prst="rect">
            <a:avLst/>
          </a:prstGeom>
          <a:noFill/>
          <a:ln>
            <a:noFill/>
          </a:ln>
          <a:effectLst>
            <a:outerShdw blurRad="57150" rotWithShape="0" algn="bl" dir="5400000" dist="19050">
              <a:srgbClr val="000000">
                <a:alpha val="49803"/>
              </a:srgbClr>
            </a:outerShdw>
          </a:effectLst>
        </p:spPr>
      </p:pic>
      <p:pic>
        <p:nvPicPr>
          <p:cNvPr id="2180" name="Google Shape;2180;p72"/>
          <p:cNvPicPr preferRelativeResize="0"/>
          <p:nvPr/>
        </p:nvPicPr>
        <p:blipFill rotWithShape="1">
          <a:blip r:embed="rId5">
            <a:alphaModFix/>
          </a:blip>
          <a:srcRect b="0" l="0" r="0" t="0"/>
          <a:stretch/>
        </p:blipFill>
        <p:spPr>
          <a:xfrm>
            <a:off x="223875" y="2123413"/>
            <a:ext cx="1381050" cy="511775"/>
          </a:xfrm>
          <a:prstGeom prst="rect">
            <a:avLst/>
          </a:prstGeom>
          <a:noFill/>
          <a:ln>
            <a:noFill/>
          </a:ln>
          <a:effectLst>
            <a:outerShdw blurRad="57150" rotWithShape="0" algn="bl" dir="5400000" dist="19050">
              <a:srgbClr val="000000">
                <a:alpha val="49803"/>
              </a:srgbClr>
            </a:outerShdw>
          </a:effectLst>
        </p:spPr>
      </p:pic>
      <p:sp>
        <p:nvSpPr>
          <p:cNvPr id="2181" name="Google Shape;2181;p72"/>
          <p:cNvSpPr txBox="1"/>
          <p:nvPr/>
        </p:nvSpPr>
        <p:spPr>
          <a:xfrm>
            <a:off x="97950" y="2635188"/>
            <a:ext cx="16329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1" lang="en" sz="1300" u="none" cap="none" strike="noStrike">
                <a:solidFill>
                  <a:srgbClr val="000000"/>
                </a:solidFill>
                <a:latin typeface="Nunito"/>
                <a:ea typeface="Nunito"/>
                <a:cs typeface="Nunito"/>
                <a:sym typeface="Nunito"/>
              </a:rPr>
              <a:t>(Effort)</a:t>
            </a:r>
            <a:endParaRPr b="0" i="1" sz="1300" u="none" cap="none" strike="noStrike">
              <a:solidFill>
                <a:srgbClr val="000000"/>
              </a:solidFill>
              <a:latin typeface="Nunito"/>
              <a:ea typeface="Nunito"/>
              <a:cs typeface="Nunito"/>
              <a:sym typeface="Nunito"/>
            </a:endParaRPr>
          </a:p>
        </p:txBody>
      </p:sp>
      <p:pic>
        <p:nvPicPr>
          <p:cNvPr id="2182" name="Google Shape;2182;p72"/>
          <p:cNvPicPr preferRelativeResize="0"/>
          <p:nvPr/>
        </p:nvPicPr>
        <p:blipFill rotWithShape="1">
          <a:blip r:embed="rId4">
            <a:alphaModFix/>
          </a:blip>
          <a:srcRect b="0" l="0" r="0" t="11316"/>
          <a:stretch/>
        </p:blipFill>
        <p:spPr>
          <a:xfrm>
            <a:off x="1834450" y="1146900"/>
            <a:ext cx="6226552" cy="3111575"/>
          </a:xfrm>
          <a:prstGeom prst="rect">
            <a:avLst/>
          </a:prstGeom>
          <a:noFill/>
          <a:ln>
            <a:noFill/>
          </a:ln>
          <a:effectLst>
            <a:outerShdw blurRad="57150" rotWithShape="0" algn="bl" dir="5400000" dist="19050">
              <a:srgbClr val="000000">
                <a:alpha val="49803"/>
              </a:srgbClr>
            </a:outerShdw>
          </a:effectLst>
        </p:spPr>
      </p:pic>
      <p:sp>
        <p:nvSpPr>
          <p:cNvPr id="2183" name="Google Shape;2183;p72"/>
          <p:cNvSpPr/>
          <p:nvPr/>
        </p:nvSpPr>
        <p:spPr>
          <a:xfrm>
            <a:off x="6039225" y="585150"/>
            <a:ext cx="1052400" cy="3685800"/>
          </a:xfrm>
          <a:prstGeom prst="rect">
            <a:avLst/>
          </a:prstGeom>
          <a:solidFill>
            <a:srgbClr val="EFEFE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2184" name="Google Shape;2184;p72"/>
          <p:cNvSpPr/>
          <p:nvPr/>
        </p:nvSpPr>
        <p:spPr>
          <a:xfrm>
            <a:off x="2882100" y="585150"/>
            <a:ext cx="710400" cy="3685800"/>
          </a:xfrm>
          <a:prstGeom prst="rect">
            <a:avLst/>
          </a:prstGeom>
          <a:solidFill>
            <a:srgbClr val="EFEFE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2185" name="Google Shape;2185;p7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73"/>
          <p:cNvSpPr txBox="1"/>
          <p:nvPr>
            <p:ph type="title"/>
          </p:nvPr>
        </p:nvSpPr>
        <p:spPr>
          <a:xfrm>
            <a:off x="457200" y="0"/>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Transformational Changes - High Effort Use Cases</a:t>
            </a:r>
            <a:endParaRPr/>
          </a:p>
        </p:txBody>
      </p:sp>
      <p:sp>
        <p:nvSpPr>
          <p:cNvPr id="2191" name="Google Shape;2191;p73"/>
          <p:cNvSpPr txBox="1"/>
          <p:nvPr/>
        </p:nvSpPr>
        <p:spPr>
          <a:xfrm>
            <a:off x="1834450" y="4816400"/>
            <a:ext cx="1632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Source: </a:t>
            </a:r>
            <a:r>
              <a:rPr b="0" i="0" lang="en" sz="1000" u="sng" cap="none" strike="noStrike">
                <a:solidFill>
                  <a:schemeClr val="hlink"/>
                </a:solidFill>
                <a:latin typeface="Arial"/>
                <a:ea typeface="Arial"/>
                <a:cs typeface="Arial"/>
                <a:sym typeface="Arial"/>
                <a:hlinkClick r:id="rId3"/>
              </a:rPr>
              <a:t>McKinsey, 2023</a:t>
            </a:r>
            <a:endParaRPr b="0" i="0" sz="1000" u="none" cap="none" strike="noStrike">
              <a:solidFill>
                <a:srgbClr val="000000"/>
              </a:solidFill>
              <a:latin typeface="Arial"/>
              <a:ea typeface="Arial"/>
              <a:cs typeface="Arial"/>
              <a:sym typeface="Arial"/>
            </a:endParaRPr>
          </a:p>
        </p:txBody>
      </p:sp>
      <p:pic>
        <p:nvPicPr>
          <p:cNvPr id="2192" name="Google Shape;2192;p73"/>
          <p:cNvPicPr preferRelativeResize="0"/>
          <p:nvPr/>
        </p:nvPicPr>
        <p:blipFill rotWithShape="1">
          <a:blip r:embed="rId4">
            <a:alphaModFix/>
          </a:blip>
          <a:srcRect b="90133" l="-1010" r="0" t="0"/>
          <a:stretch/>
        </p:blipFill>
        <p:spPr>
          <a:xfrm>
            <a:off x="1802913" y="457200"/>
            <a:ext cx="6289626" cy="384901"/>
          </a:xfrm>
          <a:prstGeom prst="rect">
            <a:avLst/>
          </a:prstGeom>
          <a:noFill/>
          <a:ln>
            <a:noFill/>
          </a:ln>
          <a:effectLst>
            <a:outerShdw blurRad="57150" rotWithShape="0" algn="bl" dir="5400000" dist="19050">
              <a:srgbClr val="000000">
                <a:alpha val="49803"/>
              </a:srgbClr>
            </a:outerShdw>
          </a:effectLst>
        </p:spPr>
      </p:pic>
      <p:pic>
        <p:nvPicPr>
          <p:cNvPr id="2193" name="Google Shape;2193;p73"/>
          <p:cNvPicPr preferRelativeResize="0"/>
          <p:nvPr/>
        </p:nvPicPr>
        <p:blipFill rotWithShape="1">
          <a:blip r:embed="rId5">
            <a:alphaModFix/>
          </a:blip>
          <a:srcRect b="0" l="0" r="0" t="0"/>
          <a:stretch/>
        </p:blipFill>
        <p:spPr>
          <a:xfrm>
            <a:off x="223875" y="2123413"/>
            <a:ext cx="1381050" cy="511775"/>
          </a:xfrm>
          <a:prstGeom prst="rect">
            <a:avLst/>
          </a:prstGeom>
          <a:noFill/>
          <a:ln>
            <a:noFill/>
          </a:ln>
          <a:effectLst>
            <a:outerShdw blurRad="57150" rotWithShape="0" algn="bl" dir="5400000" dist="19050">
              <a:srgbClr val="000000">
                <a:alpha val="49803"/>
              </a:srgbClr>
            </a:outerShdw>
          </a:effectLst>
        </p:spPr>
      </p:pic>
      <p:sp>
        <p:nvSpPr>
          <p:cNvPr id="2194" name="Google Shape;2194;p73"/>
          <p:cNvSpPr txBox="1"/>
          <p:nvPr/>
        </p:nvSpPr>
        <p:spPr>
          <a:xfrm>
            <a:off x="97950" y="2635188"/>
            <a:ext cx="16329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1" lang="en" sz="1300" u="none" cap="none" strike="noStrike">
                <a:solidFill>
                  <a:srgbClr val="000000"/>
                </a:solidFill>
                <a:latin typeface="Nunito"/>
                <a:ea typeface="Nunito"/>
                <a:cs typeface="Nunito"/>
                <a:sym typeface="Nunito"/>
              </a:rPr>
              <a:t>(Effort)</a:t>
            </a:r>
            <a:endParaRPr b="0" i="1" sz="1300" u="none" cap="none" strike="noStrike">
              <a:solidFill>
                <a:srgbClr val="000000"/>
              </a:solidFill>
              <a:latin typeface="Nunito"/>
              <a:ea typeface="Nunito"/>
              <a:cs typeface="Nunito"/>
              <a:sym typeface="Nunito"/>
            </a:endParaRPr>
          </a:p>
        </p:txBody>
      </p:sp>
      <p:pic>
        <p:nvPicPr>
          <p:cNvPr id="2195" name="Google Shape;2195;p73"/>
          <p:cNvPicPr preferRelativeResize="0"/>
          <p:nvPr/>
        </p:nvPicPr>
        <p:blipFill rotWithShape="1">
          <a:blip r:embed="rId6">
            <a:alphaModFix/>
          </a:blip>
          <a:srcRect b="0" l="0" r="0" t="0"/>
          <a:stretch/>
        </p:blipFill>
        <p:spPr>
          <a:xfrm>
            <a:off x="1866000" y="994500"/>
            <a:ext cx="6226549" cy="3821900"/>
          </a:xfrm>
          <a:prstGeom prst="rect">
            <a:avLst/>
          </a:prstGeom>
          <a:noFill/>
          <a:ln>
            <a:noFill/>
          </a:ln>
          <a:effectLst>
            <a:outerShdw blurRad="57150" rotWithShape="0" algn="bl" dir="5400000" dist="19050">
              <a:srgbClr val="000000">
                <a:alpha val="49803"/>
              </a:srgbClr>
            </a:outerShdw>
          </a:effectLst>
        </p:spPr>
      </p:pic>
      <p:sp>
        <p:nvSpPr>
          <p:cNvPr id="2196" name="Google Shape;2196;p73"/>
          <p:cNvSpPr/>
          <p:nvPr/>
        </p:nvSpPr>
        <p:spPr>
          <a:xfrm>
            <a:off x="2908400" y="457200"/>
            <a:ext cx="723600" cy="4359300"/>
          </a:xfrm>
          <a:prstGeom prst="rect">
            <a:avLst/>
          </a:prstGeom>
          <a:solidFill>
            <a:srgbClr val="EFEFE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2197" name="Google Shape;2197;p73"/>
          <p:cNvSpPr/>
          <p:nvPr/>
        </p:nvSpPr>
        <p:spPr>
          <a:xfrm>
            <a:off x="6065550" y="465450"/>
            <a:ext cx="1052400" cy="4342800"/>
          </a:xfrm>
          <a:prstGeom prst="rect">
            <a:avLst/>
          </a:prstGeom>
          <a:solidFill>
            <a:srgbClr val="EFEFE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2198" name="Google Shape;2198;p7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sp>
        <p:nvSpPr>
          <p:cNvPr id="2203" name="Google Shape;2203;p74"/>
          <p:cNvSpPr txBox="1"/>
          <p:nvPr>
            <p:ph type="ctrTitle"/>
          </p:nvPr>
        </p:nvSpPr>
        <p:spPr>
          <a:xfrm>
            <a:off x="0" y="1947550"/>
            <a:ext cx="9144000" cy="1053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3000"/>
              <a:buNone/>
            </a:pPr>
            <a:r>
              <a:rPr lang="en" sz="4800">
                <a:solidFill>
                  <a:schemeClr val="dk1"/>
                </a:solidFill>
                <a:latin typeface="Barlow Condensed"/>
                <a:ea typeface="Barlow Condensed"/>
                <a:cs typeface="Barlow Condensed"/>
                <a:sym typeface="Barlow Condensed"/>
              </a:rPr>
              <a:t>HALLUCINATIONS ARE A FEATURE</a:t>
            </a:r>
            <a:endParaRPr sz="4800">
              <a:solidFill>
                <a:schemeClr val="dk1"/>
              </a:solidFill>
              <a:latin typeface="Barlow Condensed"/>
              <a:ea typeface="Barlow Condensed"/>
              <a:cs typeface="Barlow Condensed"/>
              <a:sym typeface="Barlow Condensed"/>
            </a:endParaRPr>
          </a:p>
          <a:p>
            <a:pPr indent="0" lvl="0" marL="0" rtl="0" algn="ctr">
              <a:lnSpc>
                <a:spcPct val="90000"/>
              </a:lnSpc>
              <a:spcBef>
                <a:spcPts val="0"/>
              </a:spcBef>
              <a:spcAft>
                <a:spcPts val="0"/>
              </a:spcAft>
              <a:buSzPts val="3000"/>
              <a:buNone/>
            </a:pPr>
            <a:r>
              <a:rPr lang="en" sz="4800">
                <a:solidFill>
                  <a:schemeClr val="dk1"/>
                </a:solidFill>
                <a:latin typeface="Barlow Condensed"/>
                <a:ea typeface="Barlow Condensed"/>
                <a:cs typeface="Barlow Condensed"/>
                <a:sym typeface="Barlow Condensed"/>
              </a:rPr>
              <a:t> </a:t>
            </a:r>
            <a:r>
              <a:rPr lang="en" sz="4800">
                <a:latin typeface="Barlow Condensed"/>
                <a:ea typeface="Barlow Condensed"/>
                <a:cs typeface="Barlow Condensed"/>
                <a:sym typeface="Barlow Condensed"/>
              </a:rPr>
              <a:t>NOT A BUG</a:t>
            </a:r>
            <a:endParaRPr sz="4800">
              <a:solidFill>
                <a:schemeClr val="dk1"/>
              </a:solidFill>
              <a:latin typeface="Barlow Condensed"/>
              <a:ea typeface="Barlow Condensed"/>
              <a:cs typeface="Barlow Condensed"/>
              <a:sym typeface="Barlow Condensed"/>
            </a:endParaRPr>
          </a:p>
        </p:txBody>
      </p:sp>
      <p:sp>
        <p:nvSpPr>
          <p:cNvPr id="2204" name="Google Shape;2204;p7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08" name="Shape 2208"/>
        <p:cNvGrpSpPr/>
        <p:nvPr/>
      </p:nvGrpSpPr>
      <p:grpSpPr>
        <a:xfrm>
          <a:off x="0" y="0"/>
          <a:ext cx="0" cy="0"/>
          <a:chOff x="0" y="0"/>
          <a:chExt cx="0" cy="0"/>
        </a:xfrm>
      </p:grpSpPr>
      <p:sp>
        <p:nvSpPr>
          <p:cNvPr id="2209" name="Google Shape;2209;p75"/>
          <p:cNvSpPr txBox="1"/>
          <p:nvPr>
            <p:ph idx="1" type="body"/>
          </p:nvPr>
        </p:nvSpPr>
        <p:spPr>
          <a:xfrm>
            <a:off x="1166850" y="1402375"/>
            <a:ext cx="6836100" cy="3097200"/>
          </a:xfrm>
          <a:prstGeom prst="rect">
            <a:avLst/>
          </a:prstGeom>
          <a:noFill/>
          <a:ln>
            <a:noFill/>
          </a:ln>
        </p:spPr>
        <p:txBody>
          <a:bodyPr anchorCtr="0" anchor="t" bIns="0" lIns="0" spcFirstLastPara="1" rIns="0" wrap="square" tIns="0">
            <a:noAutofit/>
          </a:bodyPr>
          <a:lstStyle/>
          <a:p>
            <a:pPr indent="-314325" lvl="0" marL="457200" rtl="0" algn="l">
              <a:lnSpc>
                <a:spcPct val="115000"/>
              </a:lnSpc>
              <a:spcBef>
                <a:spcPts val="0"/>
              </a:spcBef>
              <a:spcAft>
                <a:spcPts val="0"/>
              </a:spcAft>
              <a:buClr>
                <a:srgbClr val="151529"/>
              </a:buClr>
              <a:buSzPts val="1350"/>
              <a:buChar char="⮕"/>
            </a:pPr>
            <a:r>
              <a:rPr lang="en" sz="1350">
                <a:solidFill>
                  <a:srgbClr val="151529"/>
                </a:solidFill>
              </a:rPr>
              <a:t>The pilot study prompted GPT-4o and Llama-3 to create 500-word summaries of 50 detailed medical notes. </a:t>
            </a:r>
            <a:endParaRPr sz="1350">
              <a:solidFill>
                <a:srgbClr val="151529"/>
              </a:solidFill>
            </a:endParaRPr>
          </a:p>
          <a:p>
            <a:pPr indent="0" lvl="0" marL="457200" rtl="0" algn="l">
              <a:lnSpc>
                <a:spcPct val="115000"/>
              </a:lnSpc>
              <a:spcBef>
                <a:spcPts val="1000"/>
              </a:spcBef>
              <a:spcAft>
                <a:spcPts val="0"/>
              </a:spcAft>
              <a:buSzPts val="1000"/>
              <a:buNone/>
            </a:pPr>
            <a:r>
              <a:t/>
            </a:r>
            <a:endParaRPr sz="1350">
              <a:solidFill>
                <a:srgbClr val="151529"/>
              </a:solidFill>
            </a:endParaRPr>
          </a:p>
          <a:p>
            <a:pPr indent="-314325" lvl="0" marL="457200" rtl="0" algn="l">
              <a:lnSpc>
                <a:spcPct val="115000"/>
              </a:lnSpc>
              <a:spcBef>
                <a:spcPts val="1000"/>
              </a:spcBef>
              <a:spcAft>
                <a:spcPts val="0"/>
              </a:spcAft>
              <a:buClr>
                <a:srgbClr val="151529"/>
              </a:buClr>
              <a:buSzPts val="1350"/>
              <a:buChar char="⮕"/>
            </a:pPr>
            <a:r>
              <a:rPr lang="en" sz="1350">
                <a:solidFill>
                  <a:srgbClr val="151529"/>
                </a:solidFill>
              </a:rPr>
              <a:t>Research found that </a:t>
            </a:r>
            <a:r>
              <a:rPr b="1" lang="en" sz="1350">
                <a:solidFill>
                  <a:srgbClr val="151529"/>
                </a:solidFill>
              </a:rPr>
              <a:t>GPT-4o</a:t>
            </a:r>
            <a:r>
              <a:rPr lang="en" sz="1350">
                <a:solidFill>
                  <a:srgbClr val="151529"/>
                </a:solidFill>
              </a:rPr>
              <a:t> had </a:t>
            </a:r>
            <a:r>
              <a:rPr b="1" lang="en" sz="1350">
                <a:solidFill>
                  <a:srgbClr val="151529"/>
                </a:solidFill>
              </a:rPr>
              <a:t>21 summaries with incorrect information and 50 summaries with generalised information</a:t>
            </a:r>
            <a:r>
              <a:rPr lang="en" sz="1350">
                <a:solidFill>
                  <a:srgbClr val="151529"/>
                </a:solidFill>
              </a:rPr>
              <a:t>, while </a:t>
            </a:r>
            <a:r>
              <a:rPr b="1" lang="en" sz="1350">
                <a:solidFill>
                  <a:srgbClr val="151529"/>
                </a:solidFill>
              </a:rPr>
              <a:t>Llama-3</a:t>
            </a:r>
            <a:r>
              <a:rPr lang="en" sz="1350">
                <a:solidFill>
                  <a:srgbClr val="151529"/>
                </a:solidFill>
              </a:rPr>
              <a:t> had </a:t>
            </a:r>
            <a:r>
              <a:rPr b="1" lang="en" sz="1350">
                <a:solidFill>
                  <a:srgbClr val="151529"/>
                </a:solidFill>
              </a:rPr>
              <a:t>19 and 47, respectively. </a:t>
            </a:r>
            <a:endParaRPr b="1" sz="1350">
              <a:solidFill>
                <a:srgbClr val="151529"/>
              </a:solidFill>
            </a:endParaRPr>
          </a:p>
          <a:p>
            <a:pPr indent="0" lvl="0" marL="457200" rtl="0" algn="l">
              <a:lnSpc>
                <a:spcPct val="115000"/>
              </a:lnSpc>
              <a:spcBef>
                <a:spcPts val="1000"/>
              </a:spcBef>
              <a:spcAft>
                <a:spcPts val="0"/>
              </a:spcAft>
              <a:buSzPts val="1000"/>
              <a:buNone/>
            </a:pPr>
            <a:r>
              <a:t/>
            </a:r>
            <a:endParaRPr sz="1350">
              <a:solidFill>
                <a:srgbClr val="151529"/>
              </a:solidFill>
            </a:endParaRPr>
          </a:p>
          <a:p>
            <a:pPr indent="-314325" lvl="0" marL="457200" rtl="0" algn="l">
              <a:lnSpc>
                <a:spcPct val="115000"/>
              </a:lnSpc>
              <a:spcBef>
                <a:spcPts val="1000"/>
              </a:spcBef>
              <a:spcAft>
                <a:spcPts val="0"/>
              </a:spcAft>
              <a:buClr>
                <a:srgbClr val="151529"/>
              </a:buClr>
              <a:buSzPts val="1350"/>
              <a:buChar char="⮕"/>
            </a:pPr>
            <a:r>
              <a:rPr lang="en" sz="1350">
                <a:solidFill>
                  <a:srgbClr val="151529"/>
                </a:solidFill>
              </a:rPr>
              <a:t>The researchers noted that Llama-3 tended to report details “as is” in its summaries whilst GPT-40 made “bold, two-step reasoning statements” that can lead to hallucinations.</a:t>
            </a:r>
            <a:endParaRPr sz="1400"/>
          </a:p>
        </p:txBody>
      </p:sp>
      <p:sp>
        <p:nvSpPr>
          <p:cNvPr id="2210" name="Google Shape;2210;p75"/>
          <p:cNvSpPr txBox="1"/>
          <p:nvPr>
            <p:ph idx="2" type="subTitle"/>
          </p:nvPr>
        </p:nvSpPr>
        <p:spPr>
          <a:xfrm>
            <a:off x="1166850" y="857275"/>
            <a:ext cx="6385200" cy="316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SzPts val="1800"/>
              <a:buNone/>
            </a:pPr>
            <a:r>
              <a:rPr lang="en"/>
              <a:t>Almost </a:t>
            </a:r>
            <a:r>
              <a:rPr lang="en" u="sng"/>
              <a:t>HALF</a:t>
            </a:r>
            <a:r>
              <a:rPr lang="en"/>
              <a:t> of AI Generated Medical Summaries Had Hallucinations</a:t>
            </a:r>
            <a:endParaRPr/>
          </a:p>
        </p:txBody>
      </p:sp>
      <p:sp>
        <p:nvSpPr>
          <p:cNvPr id="2211" name="Google Shape;2211;p75"/>
          <p:cNvSpPr txBox="1"/>
          <p:nvPr>
            <p:ph type="ctrTitle"/>
          </p:nvPr>
        </p:nvSpPr>
        <p:spPr>
          <a:xfrm>
            <a:off x="2067350" y="338325"/>
            <a:ext cx="5719200" cy="38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800"/>
              <a:buNone/>
            </a:pPr>
            <a:r>
              <a:rPr lang="en"/>
              <a:t>Medical Summaries with LLMs</a:t>
            </a:r>
            <a:endParaRPr/>
          </a:p>
        </p:txBody>
      </p:sp>
      <p:sp>
        <p:nvSpPr>
          <p:cNvPr id="2212" name="Google Shape;2212;p75"/>
          <p:cNvSpPr txBox="1"/>
          <p:nvPr/>
        </p:nvSpPr>
        <p:spPr>
          <a:xfrm>
            <a:off x="8138675" y="204925"/>
            <a:ext cx="794400" cy="6525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rPr b="1" i="0" lang="en" sz="1000" u="none" cap="none" strike="noStrike">
                <a:solidFill>
                  <a:schemeClr val="dk1"/>
                </a:solidFill>
                <a:latin typeface="Barlow Condensed"/>
                <a:ea typeface="Barlow Condensed"/>
                <a:cs typeface="Barlow Condensed"/>
                <a:sym typeface="Barlow Condensed"/>
              </a:rPr>
              <a:t>5 Minutes</a:t>
            </a:r>
            <a:endParaRPr b="1" i="0" sz="1000" u="none" cap="none" strike="noStrike">
              <a:solidFill>
                <a:schemeClr val="dk1"/>
              </a:solidFill>
              <a:latin typeface="Barlow Condensed"/>
              <a:ea typeface="Barlow Condensed"/>
              <a:cs typeface="Barlow Condensed"/>
              <a:sym typeface="Barlow Condensed"/>
            </a:endParaRPr>
          </a:p>
        </p:txBody>
      </p:sp>
      <p:sp>
        <p:nvSpPr>
          <p:cNvPr id="2213" name="Google Shape;2213;p7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7" name="Shape 2217"/>
        <p:cNvGrpSpPr/>
        <p:nvPr/>
      </p:nvGrpSpPr>
      <p:grpSpPr>
        <a:xfrm>
          <a:off x="0" y="0"/>
          <a:ext cx="0" cy="0"/>
          <a:chOff x="0" y="0"/>
          <a:chExt cx="0" cy="0"/>
        </a:xfrm>
      </p:grpSpPr>
      <p:sp>
        <p:nvSpPr>
          <p:cNvPr id="2218" name="Google Shape;2218;p76"/>
          <p:cNvSpPr txBox="1"/>
          <p:nvPr>
            <p:ph idx="4294967295" type="title"/>
          </p:nvPr>
        </p:nvSpPr>
        <p:spPr>
          <a:xfrm>
            <a:off x="457200" y="457200"/>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Business Risk Consideration - Privacy </a:t>
            </a:r>
            <a:endParaRPr/>
          </a:p>
        </p:txBody>
      </p:sp>
      <p:sp>
        <p:nvSpPr>
          <p:cNvPr id="2219" name="Google Shape;2219;p76"/>
          <p:cNvSpPr txBox="1"/>
          <p:nvPr>
            <p:ph idx="1" type="subTitle"/>
          </p:nvPr>
        </p:nvSpPr>
        <p:spPr>
          <a:xfrm>
            <a:off x="592050" y="2619375"/>
            <a:ext cx="2475000" cy="457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SzPts val="800"/>
              <a:buNone/>
            </a:pPr>
            <a:r>
              <a:rPr b="1" lang="en" sz="1100">
                <a:solidFill>
                  <a:srgbClr val="000000"/>
                </a:solidFill>
                <a:latin typeface="Arial"/>
                <a:ea typeface="Arial"/>
                <a:cs typeface="Arial"/>
                <a:sym typeface="Arial"/>
              </a:rPr>
              <a:t>Survey Insights</a:t>
            </a:r>
            <a:r>
              <a:rPr lang="en" sz="1100">
                <a:solidFill>
                  <a:srgbClr val="000000"/>
                </a:solidFill>
                <a:latin typeface="Arial"/>
                <a:ea typeface="Arial"/>
                <a:cs typeface="Arial"/>
                <a:sym typeface="Arial"/>
              </a:rPr>
              <a:t>:</a:t>
            </a:r>
            <a:endParaRPr sz="1100">
              <a:solidFill>
                <a:srgbClr val="000000"/>
              </a:solidFill>
              <a:latin typeface="Arial"/>
              <a:ea typeface="Arial"/>
              <a:cs typeface="Arial"/>
              <a:sym typeface="Arial"/>
            </a:endParaRPr>
          </a:p>
          <a:p>
            <a:pPr indent="0" lvl="0" marL="0" rtl="0" algn="ctr">
              <a:lnSpc>
                <a:spcPct val="115000"/>
              </a:lnSpc>
              <a:spcBef>
                <a:spcPts val="1000"/>
              </a:spcBef>
              <a:spcAft>
                <a:spcPts val="1000"/>
              </a:spcAft>
              <a:buSzPts val="800"/>
              <a:buNone/>
            </a:pPr>
            <a:r>
              <a:t/>
            </a:r>
            <a:endParaRPr/>
          </a:p>
        </p:txBody>
      </p:sp>
      <p:sp>
        <p:nvSpPr>
          <p:cNvPr id="2220" name="Google Shape;2220;p76"/>
          <p:cNvSpPr txBox="1"/>
          <p:nvPr>
            <p:ph idx="2" type="subTitle"/>
          </p:nvPr>
        </p:nvSpPr>
        <p:spPr>
          <a:xfrm>
            <a:off x="728400" y="2895600"/>
            <a:ext cx="2202300" cy="457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1200"/>
              </a:spcBef>
              <a:spcAft>
                <a:spcPts val="0"/>
              </a:spcAft>
              <a:buSzPts val="700"/>
              <a:buNone/>
            </a:pPr>
            <a:r>
              <a:rPr lang="en">
                <a:solidFill>
                  <a:srgbClr val="000000"/>
                </a:solidFill>
              </a:rPr>
              <a:t>77% of companies report successful AI pilots (Alteryx)</a:t>
            </a:r>
            <a:endParaRPr>
              <a:solidFill>
                <a:srgbClr val="000000"/>
              </a:solidFill>
            </a:endParaRPr>
          </a:p>
          <a:p>
            <a:pPr indent="0" lvl="0" marL="0" rtl="0" algn="ctr">
              <a:lnSpc>
                <a:spcPct val="115000"/>
              </a:lnSpc>
              <a:spcBef>
                <a:spcPts val="1200"/>
              </a:spcBef>
              <a:spcAft>
                <a:spcPts val="1200"/>
              </a:spcAft>
              <a:buSzPts val="700"/>
              <a:buNone/>
            </a:pPr>
            <a:r>
              <a:rPr lang="en">
                <a:solidFill>
                  <a:srgbClr val="000000"/>
                </a:solidFill>
              </a:rPr>
              <a:t>80% cite data privacy and security as top challenges</a:t>
            </a:r>
            <a:endParaRPr/>
          </a:p>
        </p:txBody>
      </p:sp>
      <p:sp>
        <p:nvSpPr>
          <p:cNvPr id="2221" name="Google Shape;2221;p76"/>
          <p:cNvSpPr txBox="1"/>
          <p:nvPr>
            <p:ph idx="3" type="subTitle"/>
          </p:nvPr>
        </p:nvSpPr>
        <p:spPr>
          <a:xfrm>
            <a:off x="3295664" y="2619375"/>
            <a:ext cx="2475000" cy="457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000"/>
              </a:spcAft>
              <a:buSzPts val="800"/>
              <a:buNone/>
            </a:pPr>
            <a:r>
              <a:rPr lang="en"/>
              <a:t>Dark Leak Examples</a:t>
            </a:r>
            <a:endParaRPr/>
          </a:p>
        </p:txBody>
      </p:sp>
      <p:sp>
        <p:nvSpPr>
          <p:cNvPr id="2222" name="Google Shape;2222;p76"/>
          <p:cNvSpPr txBox="1"/>
          <p:nvPr>
            <p:ph idx="4" type="subTitle"/>
          </p:nvPr>
        </p:nvSpPr>
        <p:spPr>
          <a:xfrm>
            <a:off x="3432014" y="2895600"/>
            <a:ext cx="2202300" cy="457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1200"/>
              </a:spcBef>
              <a:spcAft>
                <a:spcPts val="0"/>
              </a:spcAft>
              <a:buSzPts val="700"/>
              <a:buNone/>
            </a:pPr>
            <a:r>
              <a:rPr lang="en">
                <a:solidFill>
                  <a:srgbClr val="000000"/>
                </a:solidFill>
              </a:rPr>
              <a:t>45% faced unintended data exposure (AvePoint)</a:t>
            </a:r>
            <a:endParaRPr>
              <a:solidFill>
                <a:srgbClr val="000000"/>
              </a:solidFill>
            </a:endParaRPr>
          </a:p>
          <a:p>
            <a:pPr indent="0" lvl="0" marL="0" rtl="0" algn="ctr">
              <a:lnSpc>
                <a:spcPct val="115000"/>
              </a:lnSpc>
              <a:spcBef>
                <a:spcPts val="1200"/>
              </a:spcBef>
              <a:spcAft>
                <a:spcPts val="1200"/>
              </a:spcAft>
              <a:buSzPts val="700"/>
              <a:buNone/>
            </a:pPr>
            <a:r>
              <a:rPr lang="en">
                <a:solidFill>
                  <a:srgbClr val="000000"/>
                </a:solidFill>
              </a:rPr>
              <a:t>Microsoft AI leaked 38 terabytes of data</a:t>
            </a:r>
            <a:endParaRPr/>
          </a:p>
        </p:txBody>
      </p:sp>
      <p:sp>
        <p:nvSpPr>
          <p:cNvPr id="2223" name="Google Shape;2223;p76"/>
          <p:cNvSpPr txBox="1"/>
          <p:nvPr>
            <p:ph idx="5" type="subTitle"/>
          </p:nvPr>
        </p:nvSpPr>
        <p:spPr>
          <a:xfrm>
            <a:off x="6078450" y="2619375"/>
            <a:ext cx="2475000" cy="457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000"/>
              </a:spcAft>
              <a:buSzPts val="800"/>
              <a:buNone/>
            </a:pPr>
            <a:r>
              <a:rPr lang="en"/>
              <a:t>Data Management Priorities</a:t>
            </a:r>
            <a:endParaRPr/>
          </a:p>
        </p:txBody>
      </p:sp>
      <p:sp>
        <p:nvSpPr>
          <p:cNvPr id="2224" name="Google Shape;2224;p76"/>
          <p:cNvSpPr txBox="1"/>
          <p:nvPr>
            <p:ph idx="6" type="subTitle"/>
          </p:nvPr>
        </p:nvSpPr>
        <p:spPr>
          <a:xfrm>
            <a:off x="6214800" y="2895600"/>
            <a:ext cx="2202300" cy="4572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1200"/>
              </a:spcBef>
              <a:spcAft>
                <a:spcPts val="0"/>
              </a:spcAft>
              <a:buSzPts val="700"/>
              <a:buNone/>
            </a:pPr>
            <a:r>
              <a:rPr lang="en">
                <a:solidFill>
                  <a:srgbClr val="000000"/>
                </a:solidFill>
              </a:rPr>
              <a:t>Shine a light on unprotected "dark data"</a:t>
            </a:r>
            <a:endParaRPr>
              <a:solidFill>
                <a:srgbClr val="000000"/>
              </a:solidFill>
            </a:endParaRPr>
          </a:p>
          <a:p>
            <a:pPr indent="0" lvl="0" marL="0" rtl="0" algn="ctr">
              <a:lnSpc>
                <a:spcPct val="115000"/>
              </a:lnSpc>
              <a:spcBef>
                <a:spcPts val="1200"/>
              </a:spcBef>
              <a:spcAft>
                <a:spcPts val="1200"/>
              </a:spcAft>
              <a:buSzPts val="700"/>
              <a:buNone/>
            </a:pPr>
            <a:r>
              <a:rPr lang="en">
                <a:solidFill>
                  <a:srgbClr val="000000"/>
                </a:solidFill>
              </a:rPr>
              <a:t>Improve data permissions, labeling, and classification</a:t>
            </a:r>
            <a:endParaRPr/>
          </a:p>
        </p:txBody>
      </p:sp>
      <p:sp>
        <p:nvSpPr>
          <p:cNvPr id="2225" name="Google Shape;2225;p7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29" name="Shape 2229"/>
        <p:cNvGrpSpPr/>
        <p:nvPr/>
      </p:nvGrpSpPr>
      <p:grpSpPr>
        <a:xfrm>
          <a:off x="0" y="0"/>
          <a:ext cx="0" cy="0"/>
          <a:chOff x="0" y="0"/>
          <a:chExt cx="0" cy="0"/>
        </a:xfrm>
      </p:grpSpPr>
      <p:sp>
        <p:nvSpPr>
          <p:cNvPr id="2230" name="Google Shape;2230;p77"/>
          <p:cNvSpPr txBox="1"/>
          <p:nvPr>
            <p:ph type="title"/>
          </p:nvPr>
        </p:nvSpPr>
        <p:spPr>
          <a:xfrm>
            <a:off x="362525" y="378675"/>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Core AI Considerations in Feasibility</a:t>
            </a:r>
            <a:endParaRPr/>
          </a:p>
        </p:txBody>
      </p:sp>
      <p:sp>
        <p:nvSpPr>
          <p:cNvPr id="2231" name="Google Shape;2231;p77"/>
          <p:cNvSpPr txBox="1"/>
          <p:nvPr/>
        </p:nvSpPr>
        <p:spPr>
          <a:xfrm>
            <a:off x="488601" y="1050750"/>
            <a:ext cx="4661100" cy="99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600"/>
              <a:buFont typeface="Arial"/>
              <a:buNone/>
            </a:pPr>
            <a:r>
              <a:rPr b="1" i="0" lang="en" sz="1600" u="none" cap="none" strike="noStrike">
                <a:solidFill>
                  <a:schemeClr val="dk1"/>
                </a:solidFill>
                <a:highlight>
                  <a:schemeClr val="accent4"/>
                </a:highlight>
                <a:latin typeface="Nunito"/>
                <a:ea typeface="Nunito"/>
                <a:cs typeface="Nunito"/>
                <a:sym typeface="Nunito"/>
              </a:rPr>
              <a:t>Talent:</a:t>
            </a:r>
            <a:r>
              <a:rPr b="1" i="0" lang="en" sz="1600" u="none" cap="none" strike="noStrike">
                <a:solidFill>
                  <a:schemeClr val="dk1"/>
                </a:solidFill>
                <a:latin typeface="Nunito"/>
                <a:ea typeface="Nunito"/>
                <a:cs typeface="Nunito"/>
                <a:sym typeface="Nunito"/>
              </a:rPr>
              <a:t> </a:t>
            </a:r>
            <a:r>
              <a:rPr b="0" i="0" lang="en" sz="1600" u="none" cap="none" strike="noStrike">
                <a:solidFill>
                  <a:schemeClr val="dk1"/>
                </a:solidFill>
                <a:latin typeface="Nunito"/>
                <a:ea typeface="Nunito"/>
                <a:cs typeface="Nunito"/>
                <a:sym typeface="Nunito"/>
              </a:rPr>
              <a:t>Do we have the skills (ML Engineers, Data Scientists, AI trained product devs) to execute? </a:t>
            </a:r>
            <a:endParaRPr b="0" i="0" sz="1600" u="none" cap="none" strike="noStrike">
              <a:solidFill>
                <a:srgbClr val="000000"/>
              </a:solidFill>
              <a:latin typeface="Arial"/>
              <a:ea typeface="Arial"/>
              <a:cs typeface="Arial"/>
              <a:sym typeface="Arial"/>
            </a:endParaRPr>
          </a:p>
        </p:txBody>
      </p:sp>
      <p:sp>
        <p:nvSpPr>
          <p:cNvPr id="2232" name="Google Shape;2232;p77"/>
          <p:cNvSpPr txBox="1"/>
          <p:nvPr/>
        </p:nvSpPr>
        <p:spPr>
          <a:xfrm>
            <a:off x="519643" y="2216625"/>
            <a:ext cx="4599000" cy="99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600"/>
              <a:buFont typeface="Arial"/>
              <a:buNone/>
            </a:pPr>
            <a:r>
              <a:rPr b="1" i="0" lang="en" sz="1600" u="none" cap="none" strike="noStrike">
                <a:solidFill>
                  <a:schemeClr val="dk1"/>
                </a:solidFill>
                <a:highlight>
                  <a:schemeClr val="accent4"/>
                </a:highlight>
                <a:latin typeface="Nunito"/>
                <a:ea typeface="Nunito"/>
                <a:cs typeface="Nunito"/>
                <a:sym typeface="Nunito"/>
              </a:rPr>
              <a:t>Infrastructure:</a:t>
            </a:r>
            <a:r>
              <a:rPr b="1" i="0" lang="en" sz="1600" u="none" cap="none" strike="noStrike">
                <a:solidFill>
                  <a:schemeClr val="dk1"/>
                </a:solidFill>
                <a:latin typeface="Nunito"/>
                <a:ea typeface="Nunito"/>
                <a:cs typeface="Nunito"/>
                <a:sym typeface="Nunito"/>
              </a:rPr>
              <a:t> </a:t>
            </a:r>
            <a:r>
              <a:rPr b="0" i="0" lang="en" sz="1600" u="none" cap="none" strike="noStrike">
                <a:solidFill>
                  <a:schemeClr val="dk1"/>
                </a:solidFill>
                <a:latin typeface="Nunito"/>
                <a:ea typeface="Nunito"/>
                <a:cs typeface="Nunito"/>
                <a:sym typeface="Nunito"/>
              </a:rPr>
              <a:t>Does our existing infrastructure meet the AI requirements, if not what is the LOE to get there?</a:t>
            </a:r>
            <a:r>
              <a:rPr b="1" i="0" lang="en" sz="1600" u="none" cap="none" strike="noStrike">
                <a:solidFill>
                  <a:schemeClr val="dk1"/>
                </a:solidFill>
                <a:latin typeface="Nunito"/>
                <a:ea typeface="Nunito"/>
                <a:cs typeface="Nunito"/>
                <a:sym typeface="Nunito"/>
              </a:rPr>
              <a:t> </a:t>
            </a:r>
            <a:endParaRPr b="0" i="0" sz="1600" u="none" cap="none" strike="noStrike">
              <a:solidFill>
                <a:srgbClr val="000000"/>
              </a:solidFill>
              <a:latin typeface="Arial"/>
              <a:ea typeface="Arial"/>
              <a:cs typeface="Arial"/>
              <a:sym typeface="Arial"/>
            </a:endParaRPr>
          </a:p>
        </p:txBody>
      </p:sp>
      <p:sp>
        <p:nvSpPr>
          <p:cNvPr id="2233" name="Google Shape;2233;p77"/>
          <p:cNvSpPr txBox="1"/>
          <p:nvPr/>
        </p:nvSpPr>
        <p:spPr>
          <a:xfrm>
            <a:off x="548000" y="3382525"/>
            <a:ext cx="4542300" cy="1280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000"/>
              </a:spcAft>
              <a:buClr>
                <a:srgbClr val="000000"/>
              </a:buClr>
              <a:buSzPts val="1600"/>
              <a:buFont typeface="Arial"/>
              <a:buNone/>
            </a:pPr>
            <a:r>
              <a:rPr b="1" i="0" lang="en" sz="1600" u="none" cap="none" strike="noStrike">
                <a:solidFill>
                  <a:schemeClr val="dk1"/>
                </a:solidFill>
                <a:highlight>
                  <a:schemeClr val="accent4"/>
                </a:highlight>
                <a:latin typeface="Nunito"/>
                <a:ea typeface="Nunito"/>
                <a:cs typeface="Nunito"/>
                <a:sym typeface="Nunito"/>
              </a:rPr>
              <a:t>AI Performance requirements:</a:t>
            </a:r>
            <a:r>
              <a:rPr b="1" i="0" lang="en" sz="1600" u="none" cap="none" strike="noStrike">
                <a:solidFill>
                  <a:schemeClr val="dk1"/>
                </a:solidFill>
                <a:latin typeface="Nunito"/>
                <a:ea typeface="Nunito"/>
                <a:cs typeface="Nunito"/>
                <a:sym typeface="Nunito"/>
              </a:rPr>
              <a:t> </a:t>
            </a:r>
            <a:r>
              <a:rPr b="0" i="0" lang="en" sz="1600" u="none" cap="none" strike="noStrike">
                <a:solidFill>
                  <a:schemeClr val="dk1"/>
                </a:solidFill>
                <a:latin typeface="Nunito"/>
                <a:ea typeface="Nunito"/>
                <a:cs typeface="Nunito"/>
                <a:sym typeface="Nunito"/>
              </a:rPr>
              <a:t>With the existing capabilities and limitations of AI, is it even possible to reach the performance requirements?</a:t>
            </a:r>
            <a:endParaRPr b="0" i="0" sz="1600" u="none" cap="none" strike="noStrike">
              <a:solidFill>
                <a:srgbClr val="000000"/>
              </a:solidFill>
              <a:latin typeface="Arial"/>
              <a:ea typeface="Arial"/>
              <a:cs typeface="Arial"/>
              <a:sym typeface="Arial"/>
            </a:endParaRPr>
          </a:p>
        </p:txBody>
      </p:sp>
      <p:sp>
        <p:nvSpPr>
          <p:cNvPr id="2234" name="Google Shape;2234;p77"/>
          <p:cNvSpPr/>
          <p:nvPr/>
        </p:nvSpPr>
        <p:spPr>
          <a:xfrm>
            <a:off x="6068061" y="2522539"/>
            <a:ext cx="1977900" cy="1983000"/>
          </a:xfrm>
          <a:prstGeom prst="ellipse">
            <a:avLst/>
          </a:prstGeom>
          <a:solidFill>
            <a:srgbClr val="3740B5"/>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FFFFFF"/>
              </a:buClr>
              <a:buSzPts val="3800"/>
              <a:buFont typeface="Helvetica Neue"/>
              <a:buNone/>
            </a:pPr>
            <a:r>
              <a:t/>
            </a:r>
            <a:endParaRPr b="0" i="0" sz="1400" u="none" cap="none" strike="noStrike">
              <a:solidFill>
                <a:srgbClr val="FFFFFF"/>
              </a:solidFill>
              <a:latin typeface="Proxima Nova"/>
              <a:ea typeface="Proxima Nova"/>
              <a:cs typeface="Proxima Nova"/>
              <a:sym typeface="Proxima Nova"/>
            </a:endParaRPr>
          </a:p>
        </p:txBody>
      </p:sp>
      <p:sp>
        <p:nvSpPr>
          <p:cNvPr id="2235" name="Google Shape;2235;p77"/>
          <p:cNvSpPr/>
          <p:nvPr/>
        </p:nvSpPr>
        <p:spPr>
          <a:xfrm>
            <a:off x="6825661" y="1306513"/>
            <a:ext cx="1977900" cy="1983000"/>
          </a:xfrm>
          <a:prstGeom prst="ellipse">
            <a:avLst/>
          </a:prstGeom>
          <a:solidFill>
            <a:srgbClr val="222222">
              <a:alpha val="80000"/>
            </a:srgbClr>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400"/>
              <a:buFont typeface="Helvetica Neue"/>
              <a:buNone/>
            </a:pPr>
            <a:r>
              <a:t/>
            </a:r>
            <a:endParaRPr b="1" i="0" sz="1400" u="none" cap="none" strike="noStrike">
              <a:solidFill>
                <a:srgbClr val="000000"/>
              </a:solidFill>
              <a:latin typeface="Proxima Nova"/>
              <a:ea typeface="Proxima Nova"/>
              <a:cs typeface="Proxima Nova"/>
              <a:sym typeface="Proxima Nova"/>
            </a:endParaRPr>
          </a:p>
        </p:txBody>
      </p:sp>
      <p:sp>
        <p:nvSpPr>
          <p:cNvPr id="2236" name="Google Shape;2236;p77"/>
          <p:cNvSpPr/>
          <p:nvPr/>
        </p:nvSpPr>
        <p:spPr>
          <a:xfrm>
            <a:off x="5310462" y="1306513"/>
            <a:ext cx="1977900" cy="1983000"/>
          </a:xfrm>
          <a:prstGeom prst="ellipse">
            <a:avLst/>
          </a:prstGeom>
          <a:solidFill>
            <a:srgbClr val="222222">
              <a:alpha val="80000"/>
            </a:srgbClr>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400"/>
              <a:buFont typeface="Helvetica Neue"/>
              <a:buNone/>
            </a:pPr>
            <a:r>
              <a:t/>
            </a:r>
            <a:endParaRPr b="1" i="0" sz="1400" u="none" cap="none" strike="noStrike">
              <a:solidFill>
                <a:srgbClr val="000000"/>
              </a:solidFill>
              <a:latin typeface="Proxima Nova"/>
              <a:ea typeface="Proxima Nova"/>
              <a:cs typeface="Proxima Nova"/>
              <a:sym typeface="Proxima Nova"/>
            </a:endParaRPr>
          </a:p>
        </p:txBody>
      </p:sp>
      <p:sp>
        <p:nvSpPr>
          <p:cNvPr id="2237" name="Google Shape;2237;p77"/>
          <p:cNvSpPr/>
          <p:nvPr/>
        </p:nvSpPr>
        <p:spPr>
          <a:xfrm>
            <a:off x="7147967" y="2043584"/>
            <a:ext cx="1333800" cy="3555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i="0" lang="en" sz="1400" u="none" cap="none" strike="noStrike">
                <a:solidFill>
                  <a:srgbClr val="9E9E9E"/>
                </a:solidFill>
                <a:latin typeface="Nunito Sans"/>
                <a:ea typeface="Nunito Sans"/>
                <a:cs typeface="Nunito Sans"/>
                <a:sym typeface="Nunito Sans"/>
              </a:rPr>
              <a:t>BUSINESS GOALS</a:t>
            </a:r>
            <a:endParaRPr b="1" i="0" sz="1400" u="none" cap="none" strike="noStrike">
              <a:solidFill>
                <a:srgbClr val="9E9E9E"/>
              </a:solidFill>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b="0" i="0" lang="en" sz="1400" u="none" cap="none" strike="noStrike">
                <a:solidFill>
                  <a:srgbClr val="9E9E9E"/>
                </a:solidFill>
                <a:latin typeface="Nunito Sans"/>
                <a:ea typeface="Nunito Sans"/>
                <a:cs typeface="Nunito Sans"/>
                <a:sym typeface="Nunito Sans"/>
              </a:rPr>
              <a:t>(viability)</a:t>
            </a:r>
            <a:endParaRPr b="0" i="0" sz="1400" u="none" cap="none" strike="noStrike">
              <a:solidFill>
                <a:srgbClr val="9E9E9E"/>
              </a:solidFill>
              <a:latin typeface="Nunito Sans"/>
              <a:ea typeface="Nunito Sans"/>
              <a:cs typeface="Nunito Sans"/>
              <a:sym typeface="Nunito Sans"/>
            </a:endParaRPr>
          </a:p>
        </p:txBody>
      </p:sp>
      <p:sp>
        <p:nvSpPr>
          <p:cNvPr id="2238" name="Google Shape;2238;p77"/>
          <p:cNvSpPr/>
          <p:nvPr/>
        </p:nvSpPr>
        <p:spPr>
          <a:xfrm>
            <a:off x="5392532" y="2043584"/>
            <a:ext cx="1814100" cy="3555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i="0" lang="en" sz="1400" u="none" cap="none" strike="noStrike">
                <a:solidFill>
                  <a:srgbClr val="9E9E9E"/>
                </a:solidFill>
                <a:latin typeface="Nunito Sans"/>
                <a:ea typeface="Nunito Sans"/>
                <a:cs typeface="Nunito Sans"/>
                <a:sym typeface="Nunito Sans"/>
              </a:rPr>
              <a:t>USER</a:t>
            </a:r>
            <a:br>
              <a:rPr b="1" i="0" lang="en" sz="1400" u="none" cap="none" strike="noStrike">
                <a:solidFill>
                  <a:srgbClr val="9E9E9E"/>
                </a:solidFill>
                <a:latin typeface="Nunito Sans"/>
                <a:ea typeface="Nunito Sans"/>
                <a:cs typeface="Nunito Sans"/>
                <a:sym typeface="Nunito Sans"/>
              </a:rPr>
            </a:br>
            <a:r>
              <a:rPr b="1" i="0" lang="en" sz="1400" u="none" cap="none" strike="noStrike">
                <a:solidFill>
                  <a:srgbClr val="9E9E9E"/>
                </a:solidFill>
                <a:latin typeface="Nunito Sans"/>
                <a:ea typeface="Nunito Sans"/>
                <a:cs typeface="Nunito Sans"/>
                <a:sym typeface="Nunito Sans"/>
              </a:rPr>
              <a:t>NEEDS</a:t>
            </a:r>
            <a:endParaRPr b="1" i="0" sz="1400" u="none" cap="none" strike="noStrike">
              <a:solidFill>
                <a:srgbClr val="9E9E9E"/>
              </a:solidFill>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b="0" i="0" lang="en" sz="1400" u="none" cap="none" strike="noStrike">
                <a:solidFill>
                  <a:srgbClr val="9E9E9E"/>
                </a:solidFill>
                <a:latin typeface="Nunito Sans"/>
                <a:ea typeface="Nunito Sans"/>
                <a:cs typeface="Nunito Sans"/>
                <a:sym typeface="Nunito Sans"/>
              </a:rPr>
              <a:t>(desirability)</a:t>
            </a:r>
            <a:endParaRPr b="0" i="0" sz="1400" u="none" cap="none" strike="noStrike">
              <a:solidFill>
                <a:srgbClr val="9E9E9E"/>
              </a:solidFill>
              <a:latin typeface="Nunito Sans"/>
              <a:ea typeface="Nunito Sans"/>
              <a:cs typeface="Nunito Sans"/>
              <a:sym typeface="Nunito Sans"/>
            </a:endParaRPr>
          </a:p>
        </p:txBody>
      </p:sp>
      <p:sp>
        <p:nvSpPr>
          <p:cNvPr id="2239" name="Google Shape;2239;p77"/>
          <p:cNvSpPr/>
          <p:nvPr/>
        </p:nvSpPr>
        <p:spPr>
          <a:xfrm>
            <a:off x="6182075" y="3510650"/>
            <a:ext cx="1761000" cy="4713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i="0" lang="en" sz="1400" u="none" cap="none" strike="noStrike">
                <a:solidFill>
                  <a:srgbClr val="FFFFFF"/>
                </a:solidFill>
                <a:latin typeface="Nunito Sans"/>
                <a:ea typeface="Nunito Sans"/>
                <a:cs typeface="Nunito Sans"/>
                <a:sym typeface="Nunito Sans"/>
              </a:rPr>
              <a:t>ORGANIZATIONAL CAPABILITIES</a:t>
            </a:r>
            <a:endParaRPr b="1" i="0" sz="14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b="0" i="0" lang="en" sz="1400" u="none" cap="none" strike="noStrike">
                <a:solidFill>
                  <a:srgbClr val="FFFFFF"/>
                </a:solidFill>
                <a:latin typeface="Nunito Sans"/>
                <a:ea typeface="Nunito Sans"/>
                <a:cs typeface="Nunito Sans"/>
                <a:sym typeface="Nunito Sans"/>
              </a:rPr>
              <a:t>(feasibility)</a:t>
            </a:r>
            <a:endParaRPr b="0" i="0" sz="1400" u="none" cap="none" strike="noStrike">
              <a:solidFill>
                <a:srgbClr val="FFFFFF"/>
              </a:solidFill>
              <a:latin typeface="Nunito Sans"/>
              <a:ea typeface="Nunito Sans"/>
              <a:cs typeface="Nunito Sans"/>
              <a:sym typeface="Nunito Sans"/>
            </a:endParaRPr>
          </a:p>
        </p:txBody>
      </p:sp>
      <p:sp>
        <p:nvSpPr>
          <p:cNvPr id="2240" name="Google Shape;2240;p7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4" name="Shape 2244"/>
        <p:cNvGrpSpPr/>
        <p:nvPr/>
      </p:nvGrpSpPr>
      <p:grpSpPr>
        <a:xfrm>
          <a:off x="0" y="0"/>
          <a:ext cx="0" cy="0"/>
          <a:chOff x="0" y="0"/>
          <a:chExt cx="0" cy="0"/>
        </a:xfrm>
      </p:grpSpPr>
      <p:sp>
        <p:nvSpPr>
          <p:cNvPr id="2245" name="Google Shape;2245;p78"/>
          <p:cNvSpPr txBox="1"/>
          <p:nvPr>
            <p:ph type="title"/>
          </p:nvPr>
        </p:nvSpPr>
        <p:spPr>
          <a:xfrm>
            <a:off x="457200" y="0"/>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Incremental Changes - Low Effort Use Cases</a:t>
            </a:r>
            <a:endParaRPr/>
          </a:p>
        </p:txBody>
      </p:sp>
      <p:sp>
        <p:nvSpPr>
          <p:cNvPr id="2246" name="Google Shape;2246;p78"/>
          <p:cNvSpPr txBox="1"/>
          <p:nvPr/>
        </p:nvSpPr>
        <p:spPr>
          <a:xfrm>
            <a:off x="1834450" y="4526050"/>
            <a:ext cx="1632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Source: </a:t>
            </a:r>
            <a:r>
              <a:rPr b="0" i="0" lang="en" sz="1000" u="sng" cap="none" strike="noStrike">
                <a:solidFill>
                  <a:schemeClr val="hlink"/>
                </a:solidFill>
                <a:latin typeface="Arial"/>
                <a:ea typeface="Arial"/>
                <a:cs typeface="Arial"/>
                <a:sym typeface="Arial"/>
                <a:hlinkClick r:id="rId4"/>
              </a:rPr>
              <a:t>McKinsey, 2023</a:t>
            </a:r>
            <a:endParaRPr b="0" i="0" sz="1000" u="none" cap="none" strike="noStrike">
              <a:solidFill>
                <a:srgbClr val="000000"/>
              </a:solidFill>
              <a:latin typeface="Arial"/>
              <a:ea typeface="Arial"/>
              <a:cs typeface="Arial"/>
              <a:sym typeface="Arial"/>
            </a:endParaRPr>
          </a:p>
        </p:txBody>
      </p:sp>
      <p:pic>
        <p:nvPicPr>
          <p:cNvPr id="2247" name="Google Shape;2247;p78"/>
          <p:cNvPicPr preferRelativeResize="0"/>
          <p:nvPr/>
        </p:nvPicPr>
        <p:blipFill rotWithShape="1">
          <a:blip r:embed="rId5">
            <a:alphaModFix/>
          </a:blip>
          <a:srcRect b="90133" l="0" r="0" t="0"/>
          <a:stretch/>
        </p:blipFill>
        <p:spPr>
          <a:xfrm>
            <a:off x="1834450" y="609600"/>
            <a:ext cx="6226552" cy="384901"/>
          </a:xfrm>
          <a:prstGeom prst="rect">
            <a:avLst/>
          </a:prstGeom>
          <a:noFill/>
          <a:ln>
            <a:noFill/>
          </a:ln>
          <a:effectLst>
            <a:outerShdw blurRad="57150" rotWithShape="0" algn="bl" dir="5400000" dist="19050">
              <a:srgbClr val="000000">
                <a:alpha val="49803"/>
              </a:srgbClr>
            </a:outerShdw>
          </a:effectLst>
        </p:spPr>
      </p:pic>
      <p:pic>
        <p:nvPicPr>
          <p:cNvPr id="2248" name="Google Shape;2248;p78"/>
          <p:cNvPicPr preferRelativeResize="0"/>
          <p:nvPr/>
        </p:nvPicPr>
        <p:blipFill rotWithShape="1">
          <a:blip r:embed="rId6">
            <a:alphaModFix/>
          </a:blip>
          <a:srcRect b="0" l="0" r="0" t="0"/>
          <a:stretch/>
        </p:blipFill>
        <p:spPr>
          <a:xfrm>
            <a:off x="223875" y="2123413"/>
            <a:ext cx="1381050" cy="511775"/>
          </a:xfrm>
          <a:prstGeom prst="rect">
            <a:avLst/>
          </a:prstGeom>
          <a:noFill/>
          <a:ln>
            <a:noFill/>
          </a:ln>
          <a:effectLst>
            <a:outerShdw blurRad="57150" rotWithShape="0" algn="bl" dir="5400000" dist="19050">
              <a:srgbClr val="000000">
                <a:alpha val="49803"/>
              </a:srgbClr>
            </a:outerShdw>
          </a:effectLst>
        </p:spPr>
      </p:pic>
      <p:sp>
        <p:nvSpPr>
          <p:cNvPr id="2249" name="Google Shape;2249;p78"/>
          <p:cNvSpPr txBox="1"/>
          <p:nvPr/>
        </p:nvSpPr>
        <p:spPr>
          <a:xfrm>
            <a:off x="97950" y="2635188"/>
            <a:ext cx="16329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1" lang="en" sz="1300" u="none" cap="none" strike="noStrike">
                <a:solidFill>
                  <a:srgbClr val="000000"/>
                </a:solidFill>
                <a:latin typeface="Nunito"/>
                <a:ea typeface="Nunito"/>
                <a:cs typeface="Nunito"/>
                <a:sym typeface="Nunito"/>
              </a:rPr>
              <a:t>(Effort)</a:t>
            </a:r>
            <a:endParaRPr b="0" i="1" sz="1300" u="none" cap="none" strike="noStrike">
              <a:solidFill>
                <a:srgbClr val="000000"/>
              </a:solidFill>
              <a:latin typeface="Nunito"/>
              <a:ea typeface="Nunito"/>
              <a:cs typeface="Nunito"/>
              <a:sym typeface="Nunito"/>
            </a:endParaRPr>
          </a:p>
        </p:txBody>
      </p:sp>
      <p:pic>
        <p:nvPicPr>
          <p:cNvPr id="2250" name="Google Shape;2250;p78"/>
          <p:cNvPicPr preferRelativeResize="0"/>
          <p:nvPr/>
        </p:nvPicPr>
        <p:blipFill rotWithShape="1">
          <a:blip r:embed="rId5">
            <a:alphaModFix/>
          </a:blip>
          <a:srcRect b="0" l="0" r="0" t="11316"/>
          <a:stretch/>
        </p:blipFill>
        <p:spPr>
          <a:xfrm>
            <a:off x="1834450" y="1146900"/>
            <a:ext cx="6226552" cy="3111575"/>
          </a:xfrm>
          <a:prstGeom prst="rect">
            <a:avLst/>
          </a:prstGeom>
          <a:noFill/>
          <a:ln>
            <a:noFill/>
          </a:ln>
          <a:effectLst>
            <a:outerShdw blurRad="57150" rotWithShape="0" algn="bl" dir="5400000" dist="19050">
              <a:srgbClr val="000000">
                <a:alpha val="49803"/>
              </a:srgbClr>
            </a:outerShdw>
          </a:effectLst>
        </p:spPr>
      </p:pic>
      <p:sp>
        <p:nvSpPr>
          <p:cNvPr id="2251" name="Google Shape;2251;p78"/>
          <p:cNvSpPr/>
          <p:nvPr/>
        </p:nvSpPr>
        <p:spPr>
          <a:xfrm>
            <a:off x="3605600" y="609600"/>
            <a:ext cx="1170900" cy="3661500"/>
          </a:xfrm>
          <a:prstGeom prst="rect">
            <a:avLst/>
          </a:prstGeom>
          <a:solidFill>
            <a:srgbClr val="EFEFE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2252" name="Google Shape;2252;p78"/>
          <p:cNvSpPr/>
          <p:nvPr/>
        </p:nvSpPr>
        <p:spPr>
          <a:xfrm>
            <a:off x="7099300" y="609600"/>
            <a:ext cx="961800" cy="3661500"/>
          </a:xfrm>
          <a:prstGeom prst="rect">
            <a:avLst/>
          </a:prstGeom>
          <a:solidFill>
            <a:srgbClr val="EFEFE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2253" name="Google Shape;2253;p7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7" name="Shape 2257"/>
        <p:cNvGrpSpPr/>
        <p:nvPr/>
      </p:nvGrpSpPr>
      <p:grpSpPr>
        <a:xfrm>
          <a:off x="0" y="0"/>
          <a:ext cx="0" cy="0"/>
          <a:chOff x="0" y="0"/>
          <a:chExt cx="0" cy="0"/>
        </a:xfrm>
      </p:grpSpPr>
      <p:sp>
        <p:nvSpPr>
          <p:cNvPr id="2258" name="Google Shape;2258;p79"/>
          <p:cNvSpPr txBox="1"/>
          <p:nvPr>
            <p:ph type="title"/>
          </p:nvPr>
        </p:nvSpPr>
        <p:spPr>
          <a:xfrm>
            <a:off x="457200" y="0"/>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Transformational Changes - High Effort Use Cases</a:t>
            </a:r>
            <a:endParaRPr/>
          </a:p>
        </p:txBody>
      </p:sp>
      <p:sp>
        <p:nvSpPr>
          <p:cNvPr id="2259" name="Google Shape;2259;p79"/>
          <p:cNvSpPr txBox="1"/>
          <p:nvPr/>
        </p:nvSpPr>
        <p:spPr>
          <a:xfrm>
            <a:off x="1834450" y="4816400"/>
            <a:ext cx="16329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Source: </a:t>
            </a:r>
            <a:r>
              <a:rPr b="0" i="0" lang="en" sz="1000" u="sng" cap="none" strike="noStrike">
                <a:solidFill>
                  <a:schemeClr val="hlink"/>
                </a:solidFill>
                <a:latin typeface="Arial"/>
                <a:ea typeface="Arial"/>
                <a:cs typeface="Arial"/>
                <a:sym typeface="Arial"/>
                <a:hlinkClick r:id="rId4"/>
              </a:rPr>
              <a:t>McKinsey, 2023</a:t>
            </a:r>
            <a:endParaRPr b="0" i="0" sz="1000" u="none" cap="none" strike="noStrike">
              <a:solidFill>
                <a:srgbClr val="000000"/>
              </a:solidFill>
              <a:latin typeface="Arial"/>
              <a:ea typeface="Arial"/>
              <a:cs typeface="Arial"/>
              <a:sym typeface="Arial"/>
            </a:endParaRPr>
          </a:p>
        </p:txBody>
      </p:sp>
      <p:pic>
        <p:nvPicPr>
          <p:cNvPr id="2260" name="Google Shape;2260;p79"/>
          <p:cNvPicPr preferRelativeResize="0"/>
          <p:nvPr/>
        </p:nvPicPr>
        <p:blipFill rotWithShape="1">
          <a:blip r:embed="rId5">
            <a:alphaModFix/>
          </a:blip>
          <a:srcRect b="90133" l="-1010" r="0" t="0"/>
          <a:stretch/>
        </p:blipFill>
        <p:spPr>
          <a:xfrm>
            <a:off x="1802913" y="457200"/>
            <a:ext cx="6289626" cy="384901"/>
          </a:xfrm>
          <a:prstGeom prst="rect">
            <a:avLst/>
          </a:prstGeom>
          <a:noFill/>
          <a:ln>
            <a:noFill/>
          </a:ln>
          <a:effectLst>
            <a:outerShdw blurRad="57150" rotWithShape="0" algn="bl" dir="5400000" dist="19050">
              <a:srgbClr val="000000">
                <a:alpha val="49803"/>
              </a:srgbClr>
            </a:outerShdw>
          </a:effectLst>
        </p:spPr>
      </p:pic>
      <p:pic>
        <p:nvPicPr>
          <p:cNvPr id="2261" name="Google Shape;2261;p79"/>
          <p:cNvPicPr preferRelativeResize="0"/>
          <p:nvPr/>
        </p:nvPicPr>
        <p:blipFill rotWithShape="1">
          <a:blip r:embed="rId6">
            <a:alphaModFix/>
          </a:blip>
          <a:srcRect b="0" l="0" r="0" t="0"/>
          <a:stretch/>
        </p:blipFill>
        <p:spPr>
          <a:xfrm>
            <a:off x="223875" y="2123413"/>
            <a:ext cx="1381050" cy="511775"/>
          </a:xfrm>
          <a:prstGeom prst="rect">
            <a:avLst/>
          </a:prstGeom>
          <a:noFill/>
          <a:ln>
            <a:noFill/>
          </a:ln>
          <a:effectLst>
            <a:outerShdw blurRad="57150" rotWithShape="0" algn="bl" dir="5400000" dist="19050">
              <a:srgbClr val="000000">
                <a:alpha val="49803"/>
              </a:srgbClr>
            </a:outerShdw>
          </a:effectLst>
        </p:spPr>
      </p:pic>
      <p:sp>
        <p:nvSpPr>
          <p:cNvPr id="2262" name="Google Shape;2262;p79"/>
          <p:cNvSpPr txBox="1"/>
          <p:nvPr/>
        </p:nvSpPr>
        <p:spPr>
          <a:xfrm>
            <a:off x="97950" y="2635188"/>
            <a:ext cx="1632900" cy="384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00"/>
              <a:buFont typeface="Arial"/>
              <a:buNone/>
            </a:pPr>
            <a:r>
              <a:rPr b="0" i="1" lang="en" sz="1300" u="none" cap="none" strike="noStrike">
                <a:solidFill>
                  <a:srgbClr val="000000"/>
                </a:solidFill>
                <a:latin typeface="Nunito"/>
                <a:ea typeface="Nunito"/>
                <a:cs typeface="Nunito"/>
                <a:sym typeface="Nunito"/>
              </a:rPr>
              <a:t>(Effort)</a:t>
            </a:r>
            <a:endParaRPr b="0" i="1" sz="1300" u="none" cap="none" strike="noStrike">
              <a:solidFill>
                <a:srgbClr val="000000"/>
              </a:solidFill>
              <a:latin typeface="Nunito"/>
              <a:ea typeface="Nunito"/>
              <a:cs typeface="Nunito"/>
              <a:sym typeface="Nunito"/>
            </a:endParaRPr>
          </a:p>
        </p:txBody>
      </p:sp>
      <p:pic>
        <p:nvPicPr>
          <p:cNvPr id="2263" name="Google Shape;2263;p79"/>
          <p:cNvPicPr preferRelativeResize="0"/>
          <p:nvPr/>
        </p:nvPicPr>
        <p:blipFill rotWithShape="1">
          <a:blip r:embed="rId7">
            <a:alphaModFix/>
          </a:blip>
          <a:srcRect b="0" l="0" r="0" t="0"/>
          <a:stretch/>
        </p:blipFill>
        <p:spPr>
          <a:xfrm>
            <a:off x="1866000" y="994500"/>
            <a:ext cx="6226549" cy="3821900"/>
          </a:xfrm>
          <a:prstGeom prst="rect">
            <a:avLst/>
          </a:prstGeom>
          <a:noFill/>
          <a:ln>
            <a:noFill/>
          </a:ln>
          <a:effectLst>
            <a:outerShdw blurRad="57150" rotWithShape="0" algn="bl" dir="5400000" dist="19050">
              <a:srgbClr val="000000">
                <a:alpha val="49803"/>
              </a:srgbClr>
            </a:outerShdw>
          </a:effectLst>
        </p:spPr>
      </p:pic>
      <p:sp>
        <p:nvSpPr>
          <p:cNvPr id="2264" name="Google Shape;2264;p79"/>
          <p:cNvSpPr/>
          <p:nvPr/>
        </p:nvSpPr>
        <p:spPr>
          <a:xfrm>
            <a:off x="3631900" y="457200"/>
            <a:ext cx="1184100" cy="4359300"/>
          </a:xfrm>
          <a:prstGeom prst="rect">
            <a:avLst/>
          </a:prstGeom>
          <a:solidFill>
            <a:srgbClr val="EFEFE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2265" name="Google Shape;2265;p79"/>
          <p:cNvSpPr/>
          <p:nvPr/>
        </p:nvSpPr>
        <p:spPr>
          <a:xfrm>
            <a:off x="7125600" y="457200"/>
            <a:ext cx="966900" cy="4359300"/>
          </a:xfrm>
          <a:prstGeom prst="rect">
            <a:avLst/>
          </a:prstGeom>
          <a:solidFill>
            <a:srgbClr val="EFEFE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2266" name="Google Shape;2266;p7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8"/>
          <p:cNvSpPr txBox="1"/>
          <p:nvPr>
            <p:ph idx="2" type="subTitle"/>
          </p:nvPr>
        </p:nvSpPr>
        <p:spPr>
          <a:xfrm>
            <a:off x="1331725" y="1770588"/>
            <a:ext cx="4386900" cy="4938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700"/>
              <a:buNone/>
            </a:pPr>
            <a:r>
              <a:rPr lang="en"/>
              <a:t>Summarize current trends and applications in AI</a:t>
            </a:r>
            <a:endParaRPr/>
          </a:p>
        </p:txBody>
      </p:sp>
      <p:sp>
        <p:nvSpPr>
          <p:cNvPr id="1499" name="Google Shape;1499;p8"/>
          <p:cNvSpPr txBox="1"/>
          <p:nvPr>
            <p:ph idx="3" type="subTitle"/>
          </p:nvPr>
        </p:nvSpPr>
        <p:spPr>
          <a:xfrm>
            <a:off x="1331725" y="2586100"/>
            <a:ext cx="4437900" cy="4938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700"/>
              <a:buNone/>
            </a:pPr>
            <a:r>
              <a:rPr lang="en"/>
              <a:t>Evaluate your organization's place in the AI ecosystem</a:t>
            </a:r>
            <a:endParaRPr/>
          </a:p>
        </p:txBody>
      </p:sp>
      <p:sp>
        <p:nvSpPr>
          <p:cNvPr id="1500" name="Google Shape;1500;p8"/>
          <p:cNvSpPr txBox="1"/>
          <p:nvPr>
            <p:ph idx="4" type="subTitle"/>
          </p:nvPr>
        </p:nvSpPr>
        <p:spPr>
          <a:xfrm>
            <a:off x="1331725" y="3401600"/>
            <a:ext cx="4437900" cy="4938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700"/>
              <a:buNone/>
            </a:pPr>
            <a:r>
              <a:rPr lang="en"/>
              <a:t>Identify talent and upskilling needs based on organizational goals</a:t>
            </a:r>
            <a:endParaRPr/>
          </a:p>
        </p:txBody>
      </p:sp>
      <p:sp>
        <p:nvSpPr>
          <p:cNvPr id="1501" name="Google Shape;1501;p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70" name="Shape 2270"/>
        <p:cNvGrpSpPr/>
        <p:nvPr/>
      </p:nvGrpSpPr>
      <p:grpSpPr>
        <a:xfrm>
          <a:off x="0" y="0"/>
          <a:ext cx="0" cy="0"/>
          <a:chOff x="0" y="0"/>
          <a:chExt cx="0" cy="0"/>
        </a:xfrm>
      </p:grpSpPr>
      <p:sp>
        <p:nvSpPr>
          <p:cNvPr id="2271" name="Google Shape;2271;p80"/>
          <p:cNvSpPr txBox="1"/>
          <p:nvPr>
            <p:ph idx="1" type="body"/>
          </p:nvPr>
        </p:nvSpPr>
        <p:spPr>
          <a:xfrm>
            <a:off x="1166850" y="1402375"/>
            <a:ext cx="6225000" cy="30972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SzPts val="1800"/>
              <a:buChar char="➔"/>
            </a:pPr>
            <a:r>
              <a:rPr lang="en" sz="1800"/>
              <a:t>In your groups, discuss a possible use case/implementation for a Large Language Model.</a:t>
            </a:r>
            <a:endParaRPr sz="1800"/>
          </a:p>
          <a:p>
            <a:pPr indent="0" lvl="0" marL="457200" rtl="0" algn="l">
              <a:lnSpc>
                <a:spcPct val="115000"/>
              </a:lnSpc>
              <a:spcBef>
                <a:spcPts val="1000"/>
              </a:spcBef>
              <a:spcAft>
                <a:spcPts val="0"/>
              </a:spcAft>
              <a:buSzPts val="800"/>
              <a:buNone/>
            </a:pPr>
            <a:r>
              <a:t/>
            </a:r>
            <a:endParaRPr sz="1800"/>
          </a:p>
          <a:p>
            <a:pPr indent="-342900" lvl="0" marL="457200" rtl="0" algn="l">
              <a:lnSpc>
                <a:spcPct val="115000"/>
              </a:lnSpc>
              <a:spcBef>
                <a:spcPts val="1000"/>
              </a:spcBef>
              <a:spcAft>
                <a:spcPts val="0"/>
              </a:spcAft>
              <a:buSzPts val="1800"/>
              <a:buChar char="➔"/>
            </a:pPr>
            <a:r>
              <a:rPr lang="en" sz="1800"/>
              <a:t>Is this an incremental change or transformational change? </a:t>
            </a:r>
            <a:endParaRPr sz="1800"/>
          </a:p>
          <a:p>
            <a:pPr indent="0" lvl="0" marL="457200" rtl="0" algn="l">
              <a:lnSpc>
                <a:spcPct val="115000"/>
              </a:lnSpc>
              <a:spcBef>
                <a:spcPts val="1000"/>
              </a:spcBef>
              <a:spcAft>
                <a:spcPts val="0"/>
              </a:spcAft>
              <a:buSzPts val="800"/>
              <a:buNone/>
            </a:pPr>
            <a:r>
              <a:t/>
            </a:r>
            <a:endParaRPr sz="1800"/>
          </a:p>
          <a:p>
            <a:pPr indent="-342900" lvl="0" marL="457200" rtl="0" algn="l">
              <a:lnSpc>
                <a:spcPct val="115000"/>
              </a:lnSpc>
              <a:spcBef>
                <a:spcPts val="1000"/>
              </a:spcBef>
              <a:spcAft>
                <a:spcPts val="0"/>
              </a:spcAft>
              <a:buSzPts val="1800"/>
              <a:buChar char="➔"/>
            </a:pPr>
            <a:r>
              <a:rPr lang="en" sz="1800"/>
              <a:t>What </a:t>
            </a:r>
            <a:r>
              <a:rPr b="1" lang="en" sz="1800">
                <a:highlight>
                  <a:schemeClr val="accent4"/>
                </a:highlight>
              </a:rPr>
              <a:t>DESIRABILITY</a:t>
            </a:r>
            <a:r>
              <a:rPr lang="en" sz="1800"/>
              <a:t>, </a:t>
            </a:r>
            <a:r>
              <a:rPr b="1" lang="en" sz="1800">
                <a:highlight>
                  <a:schemeClr val="accent4"/>
                </a:highlight>
              </a:rPr>
              <a:t>VIABILITY</a:t>
            </a:r>
            <a:r>
              <a:rPr lang="en" sz="1800"/>
              <a:t>, </a:t>
            </a:r>
            <a:r>
              <a:rPr b="1" lang="en" sz="1800">
                <a:highlight>
                  <a:schemeClr val="accent4"/>
                </a:highlight>
              </a:rPr>
              <a:t>FEASIBILITY</a:t>
            </a:r>
            <a:r>
              <a:rPr lang="en" sz="1800"/>
              <a:t>  considerations should we be evaluating? </a:t>
            </a:r>
            <a:endParaRPr sz="1800"/>
          </a:p>
        </p:txBody>
      </p:sp>
      <p:sp>
        <p:nvSpPr>
          <p:cNvPr id="2272" name="Google Shape;2272;p80"/>
          <p:cNvSpPr txBox="1"/>
          <p:nvPr/>
        </p:nvSpPr>
        <p:spPr>
          <a:xfrm>
            <a:off x="8130900" y="204750"/>
            <a:ext cx="794400" cy="6525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rPr b="1" i="0" lang="en" sz="1000" u="none" cap="none" strike="noStrike">
                <a:solidFill>
                  <a:schemeClr val="dk1"/>
                </a:solidFill>
                <a:latin typeface="Barlow Condensed"/>
                <a:ea typeface="Barlow Condensed"/>
                <a:cs typeface="Barlow Condensed"/>
                <a:sym typeface="Barlow Condensed"/>
              </a:rPr>
              <a:t>10 Minutes</a:t>
            </a:r>
            <a:endParaRPr b="1" i="0" sz="1000" u="none" cap="none" strike="noStrike">
              <a:solidFill>
                <a:schemeClr val="dk1"/>
              </a:solidFill>
              <a:latin typeface="Barlow Condensed"/>
              <a:ea typeface="Barlow Condensed"/>
              <a:cs typeface="Barlow Condensed"/>
              <a:sym typeface="Barlow Condensed"/>
            </a:endParaRPr>
          </a:p>
        </p:txBody>
      </p:sp>
      <p:sp>
        <p:nvSpPr>
          <p:cNvPr id="2273" name="Google Shape;2273;p80"/>
          <p:cNvSpPr txBox="1"/>
          <p:nvPr>
            <p:ph idx="4294967295" type="ctrTitle"/>
          </p:nvPr>
        </p:nvSpPr>
        <p:spPr>
          <a:xfrm>
            <a:off x="1132750" y="889725"/>
            <a:ext cx="7620000" cy="2772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1"/>
              </a:buClr>
              <a:buSzPts val="3000"/>
              <a:buFont typeface="Barlow Condensed"/>
              <a:buNone/>
            </a:pPr>
            <a:r>
              <a:rPr b="1" i="0" lang="en" sz="3000" u="none" cap="none" strike="noStrike">
                <a:solidFill>
                  <a:schemeClr val="dk1"/>
                </a:solidFill>
                <a:latin typeface="Barlow Condensed"/>
                <a:ea typeface="Barlow Condensed"/>
                <a:cs typeface="Barlow Condensed"/>
                <a:sym typeface="Barlow Condensed"/>
              </a:rPr>
              <a:t>Bringing it all together:</a:t>
            </a:r>
            <a:endParaRPr b="1" i="0" sz="3000" u="none" cap="none" strike="noStrike">
              <a:solidFill>
                <a:schemeClr val="dk1"/>
              </a:solidFill>
              <a:latin typeface="Barlow Condensed"/>
              <a:ea typeface="Barlow Condensed"/>
              <a:cs typeface="Barlow Condensed"/>
              <a:sym typeface="Barlow Condensed"/>
            </a:endParaRPr>
          </a:p>
        </p:txBody>
      </p:sp>
      <p:sp>
        <p:nvSpPr>
          <p:cNvPr id="2274" name="Google Shape;2274;p80"/>
          <p:cNvSpPr/>
          <p:nvPr/>
        </p:nvSpPr>
        <p:spPr>
          <a:xfrm>
            <a:off x="5420313" y="204750"/>
            <a:ext cx="2540700" cy="8055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80"/>
          <p:cNvSpPr txBox="1"/>
          <p:nvPr/>
        </p:nvSpPr>
        <p:spPr>
          <a:xfrm>
            <a:off x="6229476" y="289125"/>
            <a:ext cx="1731600" cy="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1300"/>
              <a:buFont typeface="Arial"/>
              <a:buNone/>
            </a:pPr>
            <a:r>
              <a:rPr b="1" i="0" lang="en" sz="1300" u="none" cap="none" strike="noStrike">
                <a:solidFill>
                  <a:srgbClr val="000000"/>
                </a:solidFill>
                <a:latin typeface="Proxima Nova"/>
                <a:ea typeface="Proxima Nova"/>
                <a:cs typeface="Proxima Nova"/>
                <a:sym typeface="Proxima Nova"/>
              </a:rPr>
              <a:t>Be Prepared To share!</a:t>
            </a:r>
            <a:endParaRPr b="0" i="0" sz="1300" u="none" cap="none" strike="noStrike">
              <a:solidFill>
                <a:srgbClr val="000000"/>
              </a:solidFill>
              <a:latin typeface="Arial"/>
              <a:ea typeface="Arial"/>
              <a:cs typeface="Arial"/>
              <a:sym typeface="Arial"/>
            </a:endParaRPr>
          </a:p>
        </p:txBody>
      </p:sp>
      <p:pic>
        <p:nvPicPr>
          <p:cNvPr id="2276" name="Google Shape;2276;p80"/>
          <p:cNvPicPr preferRelativeResize="0"/>
          <p:nvPr/>
        </p:nvPicPr>
        <p:blipFill rotWithShape="1">
          <a:blip r:embed="rId3">
            <a:alphaModFix/>
          </a:blip>
          <a:srcRect b="0" l="0" r="0" t="0"/>
          <a:stretch/>
        </p:blipFill>
        <p:spPr>
          <a:xfrm>
            <a:off x="5659611" y="315087"/>
            <a:ext cx="548699" cy="548671"/>
          </a:xfrm>
          <a:prstGeom prst="rect">
            <a:avLst/>
          </a:prstGeom>
          <a:noFill/>
          <a:ln>
            <a:noFill/>
          </a:ln>
          <a:effectLst>
            <a:outerShdw blurRad="57150" rotWithShape="0" algn="bl" dir="5400000" dist="19050">
              <a:srgbClr val="000000">
                <a:alpha val="49411"/>
              </a:srgbClr>
            </a:outerShdw>
          </a:effectLst>
        </p:spPr>
      </p:pic>
      <p:sp>
        <p:nvSpPr>
          <p:cNvPr id="2277" name="Google Shape;2277;p8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1" name="Shape 2281"/>
        <p:cNvGrpSpPr/>
        <p:nvPr/>
      </p:nvGrpSpPr>
      <p:grpSpPr>
        <a:xfrm>
          <a:off x="0" y="0"/>
          <a:ext cx="0" cy="0"/>
          <a:chOff x="0" y="0"/>
          <a:chExt cx="0" cy="0"/>
        </a:xfrm>
      </p:grpSpPr>
      <p:sp>
        <p:nvSpPr>
          <p:cNvPr id="2282" name="Google Shape;2282;p81"/>
          <p:cNvSpPr txBox="1"/>
          <p:nvPr>
            <p:ph type="ctrTitle"/>
          </p:nvPr>
        </p:nvSpPr>
        <p:spPr>
          <a:xfrm>
            <a:off x="1287780" y="2593140"/>
            <a:ext cx="5486400" cy="914400"/>
          </a:xfrm>
          <a:prstGeom prst="rect">
            <a:avLst/>
          </a:prstGeom>
          <a:noFill/>
          <a:ln>
            <a:noFill/>
          </a:ln>
        </p:spPr>
        <p:txBody>
          <a:bodyPr anchorCtr="0" anchor="b" bIns="0" lIns="0" spcFirstLastPara="1" rIns="0" wrap="square" tIns="0">
            <a:noAutofit/>
          </a:bodyPr>
          <a:lstStyle/>
          <a:p>
            <a:pPr indent="0" lvl="0" marL="0" rtl="0" algn="l">
              <a:lnSpc>
                <a:spcPct val="60000"/>
              </a:lnSpc>
              <a:spcBef>
                <a:spcPts val="0"/>
              </a:spcBef>
              <a:spcAft>
                <a:spcPts val="0"/>
              </a:spcAft>
              <a:buSzPts val="10000"/>
              <a:buNone/>
            </a:pPr>
            <a:r>
              <a:rPr lang="en" sz="6000"/>
              <a:t>AI for Leaders</a:t>
            </a:r>
            <a:endParaRPr sz="6000"/>
          </a:p>
        </p:txBody>
      </p:sp>
      <p:sp>
        <p:nvSpPr>
          <p:cNvPr id="2283" name="Google Shape;2283;p81"/>
          <p:cNvSpPr txBox="1"/>
          <p:nvPr>
            <p:ph idx="2" type="ctrTitle"/>
          </p:nvPr>
        </p:nvSpPr>
        <p:spPr>
          <a:xfrm>
            <a:off x="1287775" y="3507550"/>
            <a:ext cx="6174600" cy="1143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000"/>
              <a:buNone/>
            </a:pPr>
            <a:r>
              <a:rPr lang="en">
                <a:solidFill>
                  <a:schemeClr val="dk1"/>
                </a:solidFill>
              </a:rPr>
              <a:t>The Future of AI</a:t>
            </a:r>
            <a:endParaRPr>
              <a:solidFill>
                <a:schemeClr val="dk1"/>
              </a:solidFill>
            </a:endParaRPr>
          </a:p>
        </p:txBody>
      </p:sp>
      <p:sp>
        <p:nvSpPr>
          <p:cNvPr id="2284" name="Google Shape;2284;p81"/>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8" name="Shape 2288"/>
        <p:cNvGrpSpPr/>
        <p:nvPr/>
      </p:nvGrpSpPr>
      <p:grpSpPr>
        <a:xfrm>
          <a:off x="0" y="0"/>
          <a:ext cx="0" cy="0"/>
          <a:chOff x="0" y="0"/>
          <a:chExt cx="0" cy="0"/>
        </a:xfrm>
      </p:grpSpPr>
      <p:sp>
        <p:nvSpPr>
          <p:cNvPr id="2289" name="Google Shape;2289;p82"/>
          <p:cNvSpPr txBox="1"/>
          <p:nvPr>
            <p:ph idx="2" type="subTitle"/>
          </p:nvPr>
        </p:nvSpPr>
        <p:spPr>
          <a:xfrm>
            <a:off x="1331725" y="1770588"/>
            <a:ext cx="4386900" cy="4938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700"/>
              <a:buNone/>
            </a:pPr>
            <a:r>
              <a:rPr lang="en"/>
              <a:t>Investigate current predictions and trends shaping the future of AI</a:t>
            </a:r>
            <a:endParaRPr/>
          </a:p>
        </p:txBody>
      </p:sp>
      <p:sp>
        <p:nvSpPr>
          <p:cNvPr id="2290" name="Google Shape;2290;p82"/>
          <p:cNvSpPr txBox="1"/>
          <p:nvPr>
            <p:ph idx="3" type="subTitle"/>
          </p:nvPr>
        </p:nvSpPr>
        <p:spPr>
          <a:xfrm>
            <a:off x="1331725" y="2586100"/>
            <a:ext cx="4437900" cy="4938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700"/>
              <a:buNone/>
            </a:pPr>
            <a:r>
              <a:rPr lang="en"/>
              <a:t>Evaluate potential applications for large language models within your organization</a:t>
            </a:r>
            <a:endParaRPr/>
          </a:p>
        </p:txBody>
      </p:sp>
      <p:sp>
        <p:nvSpPr>
          <p:cNvPr id="2291" name="Google Shape;2291;p82"/>
          <p:cNvSpPr/>
          <p:nvPr/>
        </p:nvSpPr>
        <p:spPr>
          <a:xfrm>
            <a:off x="283425" y="3317025"/>
            <a:ext cx="1144200" cy="7137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
        <p:nvSpPr>
          <p:cNvPr id="2292" name="Google Shape;2292;p8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6" name="Shape 2296"/>
        <p:cNvGrpSpPr/>
        <p:nvPr/>
      </p:nvGrpSpPr>
      <p:grpSpPr>
        <a:xfrm>
          <a:off x="0" y="0"/>
          <a:ext cx="0" cy="0"/>
          <a:chOff x="0" y="0"/>
          <a:chExt cx="0" cy="0"/>
        </a:xfrm>
      </p:grpSpPr>
      <p:sp>
        <p:nvSpPr>
          <p:cNvPr id="2297" name="Google Shape;2297;p83"/>
          <p:cNvSpPr txBox="1"/>
          <p:nvPr>
            <p:ph type="ctrTitle"/>
          </p:nvPr>
        </p:nvSpPr>
        <p:spPr>
          <a:xfrm>
            <a:off x="0" y="1947550"/>
            <a:ext cx="9144000" cy="1053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3000"/>
              <a:buNone/>
            </a:pPr>
            <a:r>
              <a:rPr lang="en" sz="4800">
                <a:solidFill>
                  <a:schemeClr val="dk1"/>
                </a:solidFill>
                <a:latin typeface="Barlow Condensed"/>
                <a:ea typeface="Barlow Condensed"/>
                <a:cs typeface="Barlow Condensed"/>
                <a:sym typeface="Barlow Condensed"/>
              </a:rPr>
              <a:t>AI WILL BE AS UBIQUITOUS </a:t>
            </a:r>
            <a:endParaRPr sz="4800">
              <a:solidFill>
                <a:schemeClr val="dk1"/>
              </a:solidFill>
              <a:latin typeface="Barlow Condensed"/>
              <a:ea typeface="Barlow Condensed"/>
              <a:cs typeface="Barlow Condensed"/>
              <a:sym typeface="Barlow Condensed"/>
            </a:endParaRPr>
          </a:p>
          <a:p>
            <a:pPr indent="0" lvl="0" marL="0" rtl="0" algn="ctr">
              <a:lnSpc>
                <a:spcPct val="90000"/>
              </a:lnSpc>
              <a:spcBef>
                <a:spcPts val="0"/>
              </a:spcBef>
              <a:spcAft>
                <a:spcPts val="0"/>
              </a:spcAft>
              <a:buSzPts val="3000"/>
              <a:buNone/>
            </a:pPr>
            <a:r>
              <a:rPr lang="en" sz="4800">
                <a:solidFill>
                  <a:schemeClr val="dk1"/>
                </a:solidFill>
                <a:latin typeface="Barlow Condensed"/>
                <a:ea typeface="Barlow Condensed"/>
                <a:cs typeface="Barlow Condensed"/>
                <a:sym typeface="Barlow Condensed"/>
              </a:rPr>
              <a:t> </a:t>
            </a:r>
            <a:r>
              <a:rPr lang="en" sz="4800">
                <a:latin typeface="Barlow Condensed"/>
                <a:ea typeface="Barlow Condensed"/>
                <a:cs typeface="Barlow Condensed"/>
                <a:sym typeface="Barlow Condensed"/>
              </a:rPr>
              <a:t>AS THE INTERNET</a:t>
            </a:r>
            <a:endParaRPr sz="4800">
              <a:solidFill>
                <a:schemeClr val="dk1"/>
              </a:solidFill>
              <a:latin typeface="Barlow Condensed"/>
              <a:ea typeface="Barlow Condensed"/>
              <a:cs typeface="Barlow Condensed"/>
              <a:sym typeface="Barlow Condensed"/>
            </a:endParaRPr>
          </a:p>
        </p:txBody>
      </p:sp>
      <p:sp>
        <p:nvSpPr>
          <p:cNvPr id="2298" name="Google Shape;2298;p8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2" name="Shape 2302"/>
        <p:cNvGrpSpPr/>
        <p:nvPr/>
      </p:nvGrpSpPr>
      <p:grpSpPr>
        <a:xfrm>
          <a:off x="0" y="0"/>
          <a:ext cx="0" cy="0"/>
          <a:chOff x="0" y="0"/>
          <a:chExt cx="0" cy="0"/>
        </a:xfrm>
      </p:grpSpPr>
      <p:sp>
        <p:nvSpPr>
          <p:cNvPr id="2303" name="Google Shape;2303;p84"/>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Agentic AI: </a:t>
            </a:r>
            <a:r>
              <a:rPr b="0" lang="en"/>
              <a:t>Building AI Agents in Copilot Studio</a:t>
            </a:r>
            <a:endParaRPr b="0"/>
          </a:p>
        </p:txBody>
      </p:sp>
      <p:sp>
        <p:nvSpPr>
          <p:cNvPr id="2304" name="Google Shape;2304;p8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id="2305" name="Google Shape;2305;p84">
            <a:hlinkClick r:id="rId3"/>
          </p:cNvPr>
          <p:cNvPicPr preferRelativeResize="0"/>
          <p:nvPr/>
        </p:nvPicPr>
        <p:blipFill rotWithShape="1">
          <a:blip r:embed="rId4">
            <a:alphaModFix/>
          </a:blip>
          <a:srcRect b="0" l="0" r="0" t="0"/>
          <a:stretch/>
        </p:blipFill>
        <p:spPr>
          <a:xfrm>
            <a:off x="935999" y="1230238"/>
            <a:ext cx="3074201" cy="3074201"/>
          </a:xfrm>
          <a:prstGeom prst="rect">
            <a:avLst/>
          </a:prstGeom>
          <a:noFill/>
          <a:ln>
            <a:noFill/>
          </a:ln>
        </p:spPr>
      </p:pic>
      <p:sp>
        <p:nvSpPr>
          <p:cNvPr id="2306" name="Google Shape;2306;p84"/>
          <p:cNvSpPr txBox="1"/>
          <p:nvPr/>
        </p:nvSpPr>
        <p:spPr>
          <a:xfrm>
            <a:off x="4273975" y="1934100"/>
            <a:ext cx="4148100" cy="1666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1"/>
                </a:solidFill>
                <a:latin typeface="Nunito"/>
                <a:ea typeface="Nunito"/>
                <a:cs typeface="Nunito"/>
                <a:sym typeface="Nunito"/>
              </a:rPr>
              <a:t>Agentic AI</a:t>
            </a:r>
            <a:r>
              <a:rPr b="0" i="0" lang="en" sz="1600" u="none" cap="none" strike="noStrike">
                <a:solidFill>
                  <a:schemeClr val="dk1"/>
                </a:solidFill>
                <a:latin typeface="Nunito"/>
                <a:ea typeface="Nunito"/>
                <a:cs typeface="Nunito"/>
                <a:sym typeface="Nunito"/>
              </a:rPr>
              <a:t> is something you may start hearing about more and more.</a:t>
            </a:r>
            <a:endParaRPr b="0" i="0" sz="1600" u="none" cap="none" strike="noStrike">
              <a:solidFill>
                <a:schemeClr val="dk1"/>
              </a:solidFill>
              <a:latin typeface="Nunito"/>
              <a:ea typeface="Nunito"/>
              <a:cs typeface="Nunito"/>
              <a:sym typeface="Nunito"/>
            </a:endParaRPr>
          </a:p>
          <a:p>
            <a:pPr indent="0" lvl="0" marL="0" marR="0" rtl="0" algn="l">
              <a:lnSpc>
                <a:spcPct val="100000"/>
              </a:lnSpc>
              <a:spcBef>
                <a:spcPts val="1000"/>
              </a:spcBef>
              <a:spcAft>
                <a:spcPts val="1000"/>
              </a:spcAft>
              <a:buClr>
                <a:srgbClr val="000000"/>
              </a:buClr>
              <a:buSzPts val="1600"/>
              <a:buFont typeface="Arial"/>
              <a:buNone/>
            </a:pPr>
            <a:r>
              <a:rPr b="0" i="0" lang="en" sz="1600" u="none" cap="none" strike="noStrike">
                <a:solidFill>
                  <a:schemeClr val="dk1"/>
                </a:solidFill>
                <a:latin typeface="Nunito"/>
                <a:ea typeface="Nunito"/>
                <a:cs typeface="Nunito"/>
                <a:sym typeface="Nunito"/>
              </a:rPr>
              <a:t>Luckily, AI agents are also becoming easier and easier for users to create!</a:t>
            </a:r>
            <a:endParaRPr b="0" i="0" sz="1600" u="none" cap="none" strike="noStrike">
              <a:solidFill>
                <a:schemeClr val="dk1"/>
              </a:solidFill>
              <a:latin typeface="Nunito"/>
              <a:ea typeface="Nunito"/>
              <a:cs typeface="Nunito"/>
              <a:sym typeface="Nunito"/>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0" name="Shape 2310"/>
        <p:cNvGrpSpPr/>
        <p:nvPr/>
      </p:nvGrpSpPr>
      <p:grpSpPr>
        <a:xfrm>
          <a:off x="0" y="0"/>
          <a:ext cx="0" cy="0"/>
          <a:chOff x="0" y="0"/>
          <a:chExt cx="0" cy="0"/>
        </a:xfrm>
      </p:grpSpPr>
      <p:sp>
        <p:nvSpPr>
          <p:cNvPr id="2311" name="Google Shape;2311;p85"/>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t/>
            </a:r>
            <a:endParaRPr/>
          </a:p>
        </p:txBody>
      </p:sp>
      <p:sp>
        <p:nvSpPr>
          <p:cNvPr id="2312" name="Google Shape;2312;p8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descr="Expensive to build and often needing highly skilled engineers to maintain, artificial intelligence systems generally only pay off for large tech companies with vast amounts of data. But what if your local pizza shop could use AI to predict which flavor would sell best each day of the week? Andrew Ng shares a vision for democratizing access to AI, empowering any business to make decisions that will increase their profit and productivity. Learn how we could build a richer society – all with just a few self-provided data points.&#10;&#10;If you love watching TED Talks like this one, become a TED Member to support our mission of spreading ideas: http://ted.com/membership&#10;&#10;Follow TED! &#10;Twitter: http://twitter.com/TEDTalks&#10;Instagram: https://www.instagram.com/ted&#10;Facebook: http://facebook.com/TED&#10;LinkedIn: https://www.linkedin.com/company/ted-conferences&#10;TikTok: https://www.tiktok.com/@tedtoks&#10;&#10;The TED Talks channel features talks, performances and original series from the world's leading thinkers and doers. Subscribe to our channel for videos on Technology, Entertainment and Design — plus science, business, global issues, the arts and more. Visit http://TED.com to get our entire library of TED Talks, transcripts, translations, personalized talk recommendations and more.&#10;&#10;Watch more: https://go.ted.com/andrewng&#10;&#10;https://youtu.be/reUZRyXxUs4&#10;&#10;TED's videos may be used for non-commercial purposes under a Creative Commons License, Attribution–Non Commercial–No Derivatives (or the CC BY – NC – ND 4.0 International) and in accordance with our TED Talks Usage Policy (https://www.ted.com/about/our-organization/our-policies-terms/ted-talks-usage-policy). For more information on using TED for commercial purposes (e.g. employee learning, in a film or online course), please submit a Media Request at https://media-requests.ted.com&#10;&#10;#TED #TEDTalks #AI" id="2313" name="Google Shape;2313;p85" title="How AI Could Empower Any Business | Andrew Ng | TED">
            <a:hlinkClick r:id="rId3"/>
          </p:cNvPr>
          <p:cNvPicPr preferRelativeResize="0"/>
          <p:nvPr/>
        </p:nvPicPr>
        <p:blipFill rotWithShape="1">
          <a:blip r:embed="rId4">
            <a:alphaModFix/>
          </a:blip>
          <a:srcRect b="0" l="0" r="0" t="0"/>
          <a:stretch/>
        </p:blipFill>
        <p:spPr>
          <a:xfrm>
            <a:off x="2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3"/>
                                        </p:tgtEl>
                                        <p:attrNameLst>
                                          <p:attrName>style.visibility</p:attrName>
                                        </p:attrNameLst>
                                      </p:cBhvr>
                                      <p:to>
                                        <p:strVal val="visible"/>
                                      </p:to>
                                    </p:set>
                                    <p:animEffect filter="fade" transition="in">
                                      <p:cBhvr>
                                        <p:cTn dur="1000"/>
                                        <p:tgtEl>
                                          <p:spTgt spid="2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17" name="Shape 2317"/>
        <p:cNvGrpSpPr/>
        <p:nvPr/>
      </p:nvGrpSpPr>
      <p:grpSpPr>
        <a:xfrm>
          <a:off x="0" y="0"/>
          <a:ext cx="0" cy="0"/>
          <a:chOff x="0" y="0"/>
          <a:chExt cx="0" cy="0"/>
        </a:xfrm>
      </p:grpSpPr>
      <p:sp>
        <p:nvSpPr>
          <p:cNvPr id="2318" name="Google Shape;2318;p86"/>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highlight>
                  <a:schemeClr val="accent4"/>
                </a:highlight>
              </a:rPr>
              <a:t>What You Should do Next </a:t>
            </a:r>
            <a:endParaRPr>
              <a:highlight>
                <a:schemeClr val="accent4"/>
              </a:highlight>
            </a:endParaRPr>
          </a:p>
          <a:p>
            <a:pPr indent="0" lvl="0" marL="0" rtl="0" algn="l">
              <a:lnSpc>
                <a:spcPct val="90000"/>
              </a:lnSpc>
              <a:spcBef>
                <a:spcPts val="0"/>
              </a:spcBef>
              <a:spcAft>
                <a:spcPts val="0"/>
              </a:spcAft>
              <a:buSzPts val="3000"/>
              <a:buNone/>
            </a:pPr>
            <a:r>
              <a:t/>
            </a:r>
            <a:endParaRPr/>
          </a:p>
          <a:p>
            <a:pPr indent="0" lvl="0" marL="0" rtl="0" algn="l">
              <a:lnSpc>
                <a:spcPct val="90000"/>
              </a:lnSpc>
              <a:spcBef>
                <a:spcPts val="0"/>
              </a:spcBef>
              <a:spcAft>
                <a:spcPts val="0"/>
              </a:spcAft>
              <a:buSzPts val="3000"/>
              <a:buNone/>
            </a:pPr>
            <a:r>
              <a:t/>
            </a:r>
            <a:endParaRPr/>
          </a:p>
        </p:txBody>
      </p:sp>
      <p:sp>
        <p:nvSpPr>
          <p:cNvPr id="2319" name="Google Shape;2319;p86"/>
          <p:cNvSpPr txBox="1"/>
          <p:nvPr/>
        </p:nvSpPr>
        <p:spPr>
          <a:xfrm>
            <a:off x="994075" y="1327200"/>
            <a:ext cx="3063900" cy="4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Proxima Nova"/>
                <a:ea typeface="Proxima Nova"/>
                <a:cs typeface="Proxima Nova"/>
                <a:sym typeface="Proxima Nova"/>
              </a:rPr>
              <a:t>Build your Lighthouse</a:t>
            </a:r>
            <a:endParaRPr b="0" i="0" sz="1600" u="none" cap="none" strike="noStrike">
              <a:solidFill>
                <a:srgbClr val="000000"/>
              </a:solidFill>
              <a:latin typeface="Proxima Nova"/>
              <a:ea typeface="Proxima Nova"/>
              <a:cs typeface="Proxima Nova"/>
              <a:sym typeface="Proxima Nova"/>
            </a:endParaRPr>
          </a:p>
        </p:txBody>
      </p:sp>
      <p:sp>
        <p:nvSpPr>
          <p:cNvPr id="2320" name="Google Shape;2320;p86"/>
          <p:cNvSpPr txBox="1"/>
          <p:nvPr/>
        </p:nvSpPr>
        <p:spPr>
          <a:xfrm>
            <a:off x="457207" y="1230250"/>
            <a:ext cx="3276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1</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2321" name="Google Shape;2321;p86"/>
          <p:cNvCxnSpPr/>
          <p:nvPr/>
        </p:nvCxnSpPr>
        <p:spPr>
          <a:xfrm>
            <a:off x="878513" y="1318870"/>
            <a:ext cx="0" cy="428400"/>
          </a:xfrm>
          <a:prstGeom prst="straightConnector1">
            <a:avLst/>
          </a:prstGeom>
          <a:noFill/>
          <a:ln cap="flat" cmpd="sng" w="19050">
            <a:solidFill>
              <a:srgbClr val="000000"/>
            </a:solidFill>
            <a:prstDash val="solid"/>
            <a:round/>
            <a:headEnd len="sm" w="sm" type="none"/>
            <a:tailEnd len="sm" w="sm" type="none"/>
          </a:ln>
        </p:spPr>
      </p:cxnSp>
      <p:sp>
        <p:nvSpPr>
          <p:cNvPr id="2322" name="Google Shape;2322;p86"/>
          <p:cNvSpPr txBox="1"/>
          <p:nvPr/>
        </p:nvSpPr>
        <p:spPr>
          <a:xfrm>
            <a:off x="998947" y="3566141"/>
            <a:ext cx="30429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Domain Reimagining </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vs. Single Use Cases</a:t>
            </a:r>
            <a:endParaRPr b="0" i="0" sz="1600" u="none" cap="none" strike="noStrike">
              <a:solidFill>
                <a:srgbClr val="000000"/>
              </a:solidFill>
              <a:latin typeface="Proxima Nova"/>
              <a:ea typeface="Proxima Nova"/>
              <a:cs typeface="Proxima Nova"/>
              <a:sym typeface="Proxima Nova"/>
            </a:endParaRPr>
          </a:p>
        </p:txBody>
      </p:sp>
      <p:sp>
        <p:nvSpPr>
          <p:cNvPr id="2323" name="Google Shape;2323;p86"/>
          <p:cNvSpPr txBox="1"/>
          <p:nvPr/>
        </p:nvSpPr>
        <p:spPr>
          <a:xfrm>
            <a:off x="457207" y="3532266"/>
            <a:ext cx="3423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4</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2324" name="Google Shape;2324;p86"/>
          <p:cNvCxnSpPr/>
          <p:nvPr/>
        </p:nvCxnSpPr>
        <p:spPr>
          <a:xfrm>
            <a:off x="897599" y="3646398"/>
            <a:ext cx="0" cy="428400"/>
          </a:xfrm>
          <a:prstGeom prst="straightConnector1">
            <a:avLst/>
          </a:prstGeom>
          <a:noFill/>
          <a:ln cap="flat" cmpd="sng" w="19050">
            <a:solidFill>
              <a:srgbClr val="000000"/>
            </a:solidFill>
            <a:prstDash val="solid"/>
            <a:round/>
            <a:headEnd len="sm" w="sm" type="none"/>
            <a:tailEnd len="sm" w="sm" type="none"/>
          </a:ln>
        </p:spPr>
      </p:cxnSp>
      <p:sp>
        <p:nvSpPr>
          <p:cNvPr id="2325" name="Google Shape;2325;p86"/>
          <p:cNvSpPr txBox="1"/>
          <p:nvPr/>
        </p:nvSpPr>
        <p:spPr>
          <a:xfrm>
            <a:off x="457207" y="1997589"/>
            <a:ext cx="3423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2</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2326" name="Google Shape;2326;p86"/>
          <p:cNvCxnSpPr/>
          <p:nvPr/>
        </p:nvCxnSpPr>
        <p:spPr>
          <a:xfrm>
            <a:off x="897599" y="2104867"/>
            <a:ext cx="0" cy="428400"/>
          </a:xfrm>
          <a:prstGeom prst="straightConnector1">
            <a:avLst/>
          </a:prstGeom>
          <a:noFill/>
          <a:ln cap="flat" cmpd="sng" w="19050">
            <a:solidFill>
              <a:srgbClr val="000000"/>
            </a:solidFill>
            <a:prstDash val="solid"/>
            <a:round/>
            <a:headEnd len="sm" w="sm" type="none"/>
            <a:tailEnd len="sm" w="sm" type="none"/>
          </a:ln>
        </p:spPr>
      </p:cxnSp>
      <p:sp>
        <p:nvSpPr>
          <p:cNvPr id="2327" name="Google Shape;2327;p86"/>
          <p:cNvSpPr txBox="1"/>
          <p:nvPr/>
        </p:nvSpPr>
        <p:spPr>
          <a:xfrm>
            <a:off x="995700" y="2068123"/>
            <a:ext cx="3369000" cy="45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Balance Risk &amp; Value Creation </a:t>
            </a:r>
            <a:endParaRPr b="0" i="0" sz="1600" u="none" cap="none" strike="noStrike">
              <a:solidFill>
                <a:srgbClr val="222222"/>
              </a:solidFill>
              <a:latin typeface="Proxima Nova"/>
              <a:ea typeface="Proxima Nova"/>
              <a:cs typeface="Proxima Nova"/>
              <a:sym typeface="Proxima Nova"/>
            </a:endParaRPr>
          </a:p>
        </p:txBody>
      </p:sp>
      <p:sp>
        <p:nvSpPr>
          <p:cNvPr id="2328" name="Google Shape;2328;p86"/>
          <p:cNvSpPr txBox="1"/>
          <p:nvPr/>
        </p:nvSpPr>
        <p:spPr>
          <a:xfrm>
            <a:off x="457207" y="2764927"/>
            <a:ext cx="3423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3</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2329" name="Google Shape;2329;p86"/>
          <p:cNvCxnSpPr/>
          <p:nvPr/>
        </p:nvCxnSpPr>
        <p:spPr>
          <a:xfrm>
            <a:off x="897599" y="2890877"/>
            <a:ext cx="0" cy="428400"/>
          </a:xfrm>
          <a:prstGeom prst="straightConnector1">
            <a:avLst/>
          </a:prstGeom>
          <a:noFill/>
          <a:ln cap="flat" cmpd="sng" w="19050">
            <a:solidFill>
              <a:srgbClr val="000000"/>
            </a:solidFill>
            <a:prstDash val="solid"/>
            <a:round/>
            <a:headEnd len="sm" w="sm" type="none"/>
            <a:tailEnd len="sm" w="sm" type="none"/>
          </a:ln>
        </p:spPr>
      </p:cxnSp>
      <p:sp>
        <p:nvSpPr>
          <p:cNvPr id="2330" name="Google Shape;2330;p86"/>
          <p:cNvSpPr txBox="1"/>
          <p:nvPr/>
        </p:nvSpPr>
        <p:spPr>
          <a:xfrm>
            <a:off x="978300" y="2853738"/>
            <a:ext cx="3305700" cy="45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Enable a Fully Loaded Tech Stack </a:t>
            </a:r>
            <a:endParaRPr b="0" i="0" sz="1600" u="none" cap="none" strike="noStrike">
              <a:solidFill>
                <a:srgbClr val="222222"/>
              </a:solidFill>
              <a:latin typeface="Proxima Nova"/>
              <a:ea typeface="Proxima Nova"/>
              <a:cs typeface="Proxima Nova"/>
              <a:sym typeface="Proxima Nova"/>
            </a:endParaRPr>
          </a:p>
        </p:txBody>
      </p:sp>
      <p:sp>
        <p:nvSpPr>
          <p:cNvPr id="2331" name="Google Shape;2331;p86"/>
          <p:cNvSpPr txBox="1"/>
          <p:nvPr/>
        </p:nvSpPr>
        <p:spPr>
          <a:xfrm>
            <a:off x="4782275" y="2099923"/>
            <a:ext cx="3694200" cy="45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Build Partnerships in the Ecosystem</a:t>
            </a:r>
            <a:endParaRPr b="0" i="0" sz="1600" u="none" cap="none" strike="noStrike">
              <a:solidFill>
                <a:srgbClr val="222222"/>
              </a:solidFill>
              <a:latin typeface="Proxima Nova"/>
              <a:ea typeface="Proxima Nova"/>
              <a:cs typeface="Proxima Nova"/>
              <a:sym typeface="Proxima Nova"/>
            </a:endParaRPr>
          </a:p>
        </p:txBody>
      </p:sp>
      <p:sp>
        <p:nvSpPr>
          <p:cNvPr id="2332" name="Google Shape;2332;p86"/>
          <p:cNvSpPr txBox="1"/>
          <p:nvPr/>
        </p:nvSpPr>
        <p:spPr>
          <a:xfrm>
            <a:off x="4267279" y="1997589"/>
            <a:ext cx="3276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6</a:t>
            </a:r>
            <a:endParaRPr b="1" i="0" sz="3000" u="none" cap="none" strike="noStrike">
              <a:solidFill>
                <a:srgbClr val="E41F26"/>
              </a:solidFill>
              <a:latin typeface="Proxima Nova"/>
              <a:ea typeface="Proxima Nova"/>
              <a:cs typeface="Proxima Nova"/>
              <a:sym typeface="Proxima Nova"/>
            </a:endParaRPr>
          </a:p>
        </p:txBody>
      </p:sp>
      <p:cxnSp>
        <p:nvCxnSpPr>
          <p:cNvPr id="2333" name="Google Shape;2333;p86"/>
          <p:cNvCxnSpPr/>
          <p:nvPr/>
        </p:nvCxnSpPr>
        <p:spPr>
          <a:xfrm>
            <a:off x="4688585" y="2104867"/>
            <a:ext cx="0" cy="428400"/>
          </a:xfrm>
          <a:prstGeom prst="straightConnector1">
            <a:avLst/>
          </a:prstGeom>
          <a:noFill/>
          <a:ln cap="flat" cmpd="sng" w="19050">
            <a:solidFill>
              <a:srgbClr val="000000"/>
            </a:solidFill>
            <a:prstDash val="solid"/>
            <a:round/>
            <a:headEnd len="sm" w="sm" type="none"/>
            <a:tailEnd len="sm" w="sm" type="none"/>
          </a:ln>
        </p:spPr>
      </p:cxnSp>
      <p:sp>
        <p:nvSpPr>
          <p:cNvPr id="2334" name="Google Shape;2334;p86"/>
          <p:cNvSpPr txBox="1"/>
          <p:nvPr/>
        </p:nvSpPr>
        <p:spPr>
          <a:xfrm>
            <a:off x="4267279" y="1230250"/>
            <a:ext cx="3018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5</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2335" name="Google Shape;2335;p86"/>
          <p:cNvCxnSpPr/>
          <p:nvPr/>
        </p:nvCxnSpPr>
        <p:spPr>
          <a:xfrm>
            <a:off x="4655217" y="1318870"/>
            <a:ext cx="0" cy="428400"/>
          </a:xfrm>
          <a:prstGeom prst="straightConnector1">
            <a:avLst/>
          </a:prstGeom>
          <a:noFill/>
          <a:ln cap="flat" cmpd="sng" w="19050">
            <a:solidFill>
              <a:srgbClr val="000000"/>
            </a:solidFill>
            <a:prstDash val="solid"/>
            <a:round/>
            <a:headEnd len="sm" w="sm" type="none"/>
            <a:tailEnd len="sm" w="sm" type="none"/>
          </a:ln>
        </p:spPr>
      </p:cxnSp>
      <p:sp>
        <p:nvSpPr>
          <p:cNvPr id="2336" name="Google Shape;2336;p86"/>
          <p:cNvSpPr txBox="1"/>
          <p:nvPr/>
        </p:nvSpPr>
        <p:spPr>
          <a:xfrm>
            <a:off x="4786908" y="1238641"/>
            <a:ext cx="36906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Organize a Cross-Functional Committee</a:t>
            </a:r>
            <a:endParaRPr b="1" i="0" sz="1600" u="none" cap="none" strike="noStrike">
              <a:solidFill>
                <a:srgbClr val="000000"/>
              </a:solidFill>
              <a:latin typeface="Proxima Nova"/>
              <a:ea typeface="Proxima Nova"/>
              <a:cs typeface="Proxima Nova"/>
              <a:sym typeface="Proxima Nova"/>
            </a:endParaRPr>
          </a:p>
        </p:txBody>
      </p:sp>
      <p:sp>
        <p:nvSpPr>
          <p:cNvPr id="2337" name="Google Shape;2337;p86"/>
          <p:cNvSpPr txBox="1"/>
          <p:nvPr/>
        </p:nvSpPr>
        <p:spPr>
          <a:xfrm>
            <a:off x="4267279" y="2764927"/>
            <a:ext cx="3276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7</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2338" name="Google Shape;2338;p86"/>
          <p:cNvCxnSpPr/>
          <p:nvPr/>
        </p:nvCxnSpPr>
        <p:spPr>
          <a:xfrm>
            <a:off x="4688585" y="2890877"/>
            <a:ext cx="0" cy="428400"/>
          </a:xfrm>
          <a:prstGeom prst="straightConnector1">
            <a:avLst/>
          </a:prstGeom>
          <a:noFill/>
          <a:ln cap="flat" cmpd="sng" w="19050">
            <a:solidFill>
              <a:srgbClr val="000000"/>
            </a:solidFill>
            <a:prstDash val="solid"/>
            <a:round/>
            <a:headEnd len="sm" w="sm" type="none"/>
            <a:tailEnd len="sm" w="sm" type="none"/>
          </a:ln>
        </p:spPr>
      </p:cxnSp>
      <p:sp>
        <p:nvSpPr>
          <p:cNvPr id="2339" name="Google Shape;2339;p86"/>
          <p:cNvSpPr txBox="1"/>
          <p:nvPr/>
        </p:nvSpPr>
        <p:spPr>
          <a:xfrm>
            <a:off x="4786908" y="2810591"/>
            <a:ext cx="36942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Refocus the Talent and Skills Gap</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22222"/>
              </a:solidFill>
              <a:latin typeface="Proxima Nova"/>
              <a:ea typeface="Proxima Nova"/>
              <a:cs typeface="Proxima Nova"/>
              <a:sym typeface="Proxima Nova"/>
            </a:endParaRPr>
          </a:p>
        </p:txBody>
      </p:sp>
      <p:sp>
        <p:nvSpPr>
          <p:cNvPr id="2340" name="Google Shape;2340;p86"/>
          <p:cNvSpPr txBox="1"/>
          <p:nvPr/>
        </p:nvSpPr>
        <p:spPr>
          <a:xfrm>
            <a:off x="4241304" y="3566140"/>
            <a:ext cx="3276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8</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2341" name="Google Shape;2341;p86"/>
          <p:cNvCxnSpPr/>
          <p:nvPr/>
        </p:nvCxnSpPr>
        <p:spPr>
          <a:xfrm>
            <a:off x="4662610" y="3692090"/>
            <a:ext cx="0" cy="428400"/>
          </a:xfrm>
          <a:prstGeom prst="straightConnector1">
            <a:avLst/>
          </a:prstGeom>
          <a:noFill/>
          <a:ln cap="flat" cmpd="sng" w="19050">
            <a:solidFill>
              <a:srgbClr val="000000"/>
            </a:solidFill>
            <a:prstDash val="solid"/>
            <a:round/>
            <a:headEnd len="sm" w="sm" type="none"/>
            <a:tailEnd len="sm" w="sm" type="none"/>
          </a:ln>
        </p:spPr>
      </p:cxnSp>
      <p:sp>
        <p:nvSpPr>
          <p:cNvPr id="2342" name="Google Shape;2342;p86"/>
          <p:cNvSpPr txBox="1"/>
          <p:nvPr/>
        </p:nvSpPr>
        <p:spPr>
          <a:xfrm>
            <a:off x="4760933" y="3611803"/>
            <a:ext cx="36942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Deep Partnership with Assurance, Legal, &amp; Compliance</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22222"/>
              </a:solidFill>
              <a:latin typeface="Proxima Nova"/>
              <a:ea typeface="Proxima Nova"/>
              <a:cs typeface="Proxima Nova"/>
              <a:sym typeface="Proxima Nova"/>
            </a:endParaRPr>
          </a:p>
        </p:txBody>
      </p:sp>
      <p:sp>
        <p:nvSpPr>
          <p:cNvPr id="2343" name="Google Shape;2343;p8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7" name="Shape 2347"/>
        <p:cNvGrpSpPr/>
        <p:nvPr/>
      </p:nvGrpSpPr>
      <p:grpSpPr>
        <a:xfrm>
          <a:off x="0" y="0"/>
          <a:ext cx="0" cy="0"/>
          <a:chOff x="0" y="0"/>
          <a:chExt cx="0" cy="0"/>
        </a:xfrm>
      </p:grpSpPr>
      <p:sp>
        <p:nvSpPr>
          <p:cNvPr id="2348" name="Google Shape;2348;p87"/>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Survey</a:t>
            </a:r>
            <a:endParaRPr/>
          </a:p>
        </p:txBody>
      </p:sp>
      <p:pic>
        <p:nvPicPr>
          <p:cNvPr id="2349" name="Google Shape;2349;p87"/>
          <p:cNvPicPr preferRelativeResize="0"/>
          <p:nvPr/>
        </p:nvPicPr>
        <p:blipFill rotWithShape="1">
          <a:blip r:embed="rId3">
            <a:alphaModFix/>
          </a:blip>
          <a:srcRect b="0" l="0" r="0" t="0"/>
          <a:stretch/>
        </p:blipFill>
        <p:spPr>
          <a:xfrm>
            <a:off x="1340835" y="914400"/>
            <a:ext cx="6876091" cy="38464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3" name="Shape 2353"/>
        <p:cNvGrpSpPr/>
        <p:nvPr/>
      </p:nvGrpSpPr>
      <p:grpSpPr>
        <a:xfrm>
          <a:off x="0" y="0"/>
          <a:ext cx="0" cy="0"/>
          <a:chOff x="0" y="0"/>
          <a:chExt cx="0" cy="0"/>
        </a:xfrm>
      </p:grpSpPr>
      <p:sp>
        <p:nvSpPr>
          <p:cNvPr id="2354" name="Google Shape;2354;p88"/>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05" name="Shape 1505"/>
        <p:cNvGrpSpPr/>
        <p:nvPr/>
      </p:nvGrpSpPr>
      <p:grpSpPr>
        <a:xfrm>
          <a:off x="0" y="0"/>
          <a:ext cx="0" cy="0"/>
          <a:chOff x="0" y="0"/>
          <a:chExt cx="0" cy="0"/>
        </a:xfrm>
      </p:grpSpPr>
      <p:sp>
        <p:nvSpPr>
          <p:cNvPr id="1506" name="Google Shape;1506;p9"/>
          <p:cNvSpPr txBox="1"/>
          <p:nvPr/>
        </p:nvSpPr>
        <p:spPr>
          <a:xfrm>
            <a:off x="457200" y="3424450"/>
            <a:ext cx="8229600" cy="846600"/>
          </a:xfrm>
          <a:prstGeom prst="rect">
            <a:avLst/>
          </a:prstGeom>
          <a:solidFill>
            <a:schemeClr val="dk2"/>
          </a:solidFill>
          <a:ln>
            <a:noFill/>
          </a:ln>
        </p:spPr>
        <p:txBody>
          <a:bodyPr anchorCtr="0" anchor="t" bIns="91425" lIns="91425" spcFirstLastPara="1" rIns="91425" wrap="square" tIns="91425">
            <a:spAutoFit/>
          </a:bodyPr>
          <a:lstStyle/>
          <a:p>
            <a:pPr indent="0" lvl="0" marL="91440" marR="91440" rtl="0" algn="l">
              <a:lnSpc>
                <a:spcPct val="115000"/>
              </a:lnSpc>
              <a:spcBef>
                <a:spcPts val="0"/>
              </a:spcBef>
              <a:spcAft>
                <a:spcPts val="1000"/>
              </a:spcAft>
              <a:buClr>
                <a:srgbClr val="000000"/>
              </a:buClr>
              <a:buSzPts val="2000"/>
              <a:buFont typeface="Arial"/>
              <a:buNone/>
            </a:pPr>
            <a:r>
              <a:rPr b="0" i="0" lang="en" sz="2000" u="none" cap="none" strike="noStrike">
                <a:solidFill>
                  <a:schemeClr val="lt2"/>
                </a:solidFill>
                <a:latin typeface="Nunito"/>
                <a:ea typeface="Nunito"/>
                <a:cs typeface="Nunito"/>
                <a:sym typeface="Nunito"/>
              </a:rPr>
              <a:t>Put simply, </a:t>
            </a:r>
            <a:r>
              <a:rPr b="1" i="0" lang="en" sz="2000" u="none" cap="none" strike="noStrike">
                <a:solidFill>
                  <a:schemeClr val="dk2"/>
                </a:solidFill>
                <a:highlight>
                  <a:schemeClr val="lt1"/>
                </a:highlight>
                <a:latin typeface="Nunito"/>
                <a:ea typeface="Nunito"/>
                <a:cs typeface="Nunito"/>
                <a:sym typeface="Nunito"/>
              </a:rPr>
              <a:t>LLMs are models</a:t>
            </a:r>
            <a:r>
              <a:rPr b="0" i="0" lang="en" sz="2000" u="none" cap="none" strike="noStrike">
                <a:solidFill>
                  <a:schemeClr val="lt2"/>
                </a:solidFill>
                <a:latin typeface="Nunito"/>
                <a:ea typeface="Nunito"/>
                <a:cs typeface="Nunito"/>
                <a:sym typeface="Nunito"/>
              </a:rPr>
              <a:t> that specialize in </a:t>
            </a:r>
            <a:r>
              <a:rPr b="1" i="0" lang="en" sz="2000" u="none" cap="none" strike="noStrike">
                <a:solidFill>
                  <a:schemeClr val="dk2"/>
                </a:solidFill>
                <a:highlight>
                  <a:schemeClr val="lt1"/>
                </a:highlight>
                <a:latin typeface="Nunito"/>
                <a:ea typeface="Nunito"/>
                <a:cs typeface="Nunito"/>
                <a:sym typeface="Nunito"/>
              </a:rPr>
              <a:t>predicting the next word</a:t>
            </a:r>
            <a:r>
              <a:rPr b="0" i="0" lang="en" sz="2000" u="none" cap="none" strike="noStrike">
                <a:solidFill>
                  <a:schemeClr val="lt2"/>
                </a:solidFill>
                <a:latin typeface="Nunito"/>
                <a:ea typeface="Nunito"/>
                <a:cs typeface="Nunito"/>
                <a:sym typeface="Nunito"/>
              </a:rPr>
              <a:t> in a sentence.</a:t>
            </a:r>
            <a:endParaRPr b="0" i="0" sz="2000" u="none" cap="none" strike="noStrike">
              <a:solidFill>
                <a:schemeClr val="lt2"/>
              </a:solidFill>
              <a:latin typeface="Nunito"/>
              <a:ea typeface="Nunito"/>
              <a:cs typeface="Nunito"/>
              <a:sym typeface="Nunito"/>
            </a:endParaRPr>
          </a:p>
        </p:txBody>
      </p:sp>
      <p:sp>
        <p:nvSpPr>
          <p:cNvPr id="1507" name="Google Shape;1507;p9"/>
          <p:cNvSpPr txBox="1"/>
          <p:nvPr/>
        </p:nvSpPr>
        <p:spPr>
          <a:xfrm>
            <a:off x="320050" y="457200"/>
            <a:ext cx="8366700" cy="2609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2000"/>
              </a:spcBef>
              <a:spcAft>
                <a:spcPts val="0"/>
              </a:spcAft>
              <a:buClr>
                <a:srgbClr val="000000"/>
              </a:buClr>
              <a:buSzPts val="2700"/>
              <a:buFont typeface="Arial"/>
              <a:buNone/>
            </a:pPr>
            <a:r>
              <a:rPr b="1" i="0" lang="en" sz="2700" u="none" cap="none" strike="noStrike">
                <a:solidFill>
                  <a:srgbClr val="000000"/>
                </a:solidFill>
                <a:latin typeface="Barlow Semi Condensed"/>
                <a:ea typeface="Barlow Semi Condensed"/>
                <a:cs typeface="Barlow Semi Condensed"/>
                <a:sym typeface="Barlow Semi Condensed"/>
              </a:rPr>
              <a:t>Recap: What is Generative AI?</a:t>
            </a:r>
            <a:endParaRPr b="1" i="0" sz="2700" u="none" cap="none" strike="noStrike">
              <a:solidFill>
                <a:srgbClr val="000000"/>
              </a:solidFill>
              <a:latin typeface="Barlow Semi Condensed"/>
              <a:ea typeface="Barlow Semi Condensed"/>
              <a:cs typeface="Barlow Semi Condensed"/>
              <a:sym typeface="Barlow Semi Condensed"/>
            </a:endParaRPr>
          </a:p>
          <a:p>
            <a:pPr indent="-342900" lvl="0" marL="457200" marR="0" rtl="0" algn="l">
              <a:lnSpc>
                <a:spcPct val="115000"/>
              </a:lnSpc>
              <a:spcBef>
                <a:spcPts val="600"/>
              </a:spcBef>
              <a:spcAft>
                <a:spcPts val="0"/>
              </a:spcAft>
              <a:buClr>
                <a:srgbClr val="000000"/>
              </a:buClr>
              <a:buSzPts val="1800"/>
              <a:buFont typeface="Proxima Nova"/>
              <a:buChar char="●"/>
            </a:pPr>
            <a:r>
              <a:rPr b="0" i="0" lang="en" sz="1800" u="none" cap="none" strike="noStrike">
                <a:solidFill>
                  <a:srgbClr val="000000"/>
                </a:solidFill>
                <a:latin typeface="Nunito"/>
                <a:ea typeface="Nunito"/>
                <a:cs typeface="Nunito"/>
                <a:sym typeface="Nunito"/>
              </a:rPr>
              <a:t>Generative AI is the most recent advancement in the field of </a:t>
            </a:r>
            <a:r>
              <a:rPr b="1" i="0" lang="en" sz="1800" u="none" cap="none" strike="noStrike">
                <a:solidFill>
                  <a:srgbClr val="000000"/>
                </a:solidFill>
                <a:latin typeface="Nunito"/>
                <a:ea typeface="Nunito"/>
                <a:cs typeface="Nunito"/>
                <a:sym typeface="Nunito"/>
              </a:rPr>
              <a:t>machine learning</a:t>
            </a:r>
            <a:endParaRPr b="1" i="0" sz="1800" u="none" cap="none" strike="noStrike">
              <a:solidFill>
                <a:srgbClr val="000000"/>
              </a:solidFill>
              <a:latin typeface="Nunito"/>
              <a:ea typeface="Nunito"/>
              <a:cs typeface="Nunito"/>
              <a:sym typeface="Nunito"/>
            </a:endParaRPr>
          </a:p>
          <a:p>
            <a:pPr indent="-342900" lvl="0" marL="457200" marR="0" rtl="0" algn="l">
              <a:lnSpc>
                <a:spcPct val="115000"/>
              </a:lnSpc>
              <a:spcBef>
                <a:spcPts val="0"/>
              </a:spcBef>
              <a:spcAft>
                <a:spcPts val="0"/>
              </a:spcAft>
              <a:buClr>
                <a:srgbClr val="000000"/>
              </a:buClr>
              <a:buSzPts val="1800"/>
              <a:buFont typeface="Proxima Nova"/>
              <a:buChar char="●"/>
            </a:pPr>
            <a:r>
              <a:rPr b="0" i="0" lang="en" sz="1800" u="none" cap="none" strike="noStrike">
                <a:solidFill>
                  <a:srgbClr val="000000"/>
                </a:solidFill>
                <a:latin typeface="Nunito"/>
                <a:ea typeface="Nunito"/>
                <a:cs typeface="Nunito"/>
                <a:sym typeface="Nunito"/>
              </a:rPr>
              <a:t>Generative AI technologies are </a:t>
            </a:r>
            <a:r>
              <a:rPr b="1" i="0" lang="en" sz="1800" u="none" cap="none" strike="noStrike">
                <a:solidFill>
                  <a:srgbClr val="000000"/>
                </a:solidFill>
                <a:latin typeface="Nunito"/>
                <a:ea typeface="Nunito"/>
                <a:cs typeface="Nunito"/>
                <a:sym typeface="Nunito"/>
              </a:rPr>
              <a:t>capable of creating new content</a:t>
            </a:r>
            <a:r>
              <a:rPr b="0" i="0" lang="en" sz="1800" u="none" cap="none" strike="noStrike">
                <a:solidFill>
                  <a:srgbClr val="000000"/>
                </a:solidFill>
                <a:latin typeface="Nunito"/>
                <a:ea typeface="Nunito"/>
                <a:cs typeface="Nunito"/>
                <a:sym typeface="Nunito"/>
              </a:rPr>
              <a:t>, ranging from text to images and video</a:t>
            </a:r>
            <a:endParaRPr b="0" i="0" sz="1800" u="none" cap="none" strike="noStrike">
              <a:solidFill>
                <a:srgbClr val="000000"/>
              </a:solidFill>
              <a:latin typeface="Nunito"/>
              <a:ea typeface="Nunito"/>
              <a:cs typeface="Nunito"/>
              <a:sym typeface="Nunito"/>
            </a:endParaRPr>
          </a:p>
          <a:p>
            <a:pPr indent="-342900" lvl="0" marL="457200" marR="0" rtl="0" algn="l">
              <a:lnSpc>
                <a:spcPct val="115000"/>
              </a:lnSpc>
              <a:spcBef>
                <a:spcPts val="0"/>
              </a:spcBef>
              <a:spcAft>
                <a:spcPts val="0"/>
              </a:spcAft>
              <a:buClr>
                <a:srgbClr val="000000"/>
              </a:buClr>
              <a:buSzPts val="1800"/>
              <a:buFont typeface="Proxima Nova"/>
              <a:buChar char="●"/>
            </a:pPr>
            <a:r>
              <a:rPr b="0" i="0" lang="en" sz="1800" u="none" cap="none" strike="noStrike">
                <a:solidFill>
                  <a:srgbClr val="000000"/>
                </a:solidFill>
                <a:latin typeface="Nunito"/>
                <a:ea typeface="Nunito"/>
                <a:cs typeface="Nunito"/>
                <a:sym typeface="Nunito"/>
              </a:rPr>
              <a:t>The most popular generative AI technologies are called </a:t>
            </a:r>
            <a:r>
              <a:rPr b="1" i="0" lang="en" sz="1800" u="none" cap="none" strike="noStrike">
                <a:solidFill>
                  <a:srgbClr val="000000"/>
                </a:solidFill>
                <a:latin typeface="Nunito"/>
                <a:ea typeface="Nunito"/>
                <a:cs typeface="Nunito"/>
                <a:sym typeface="Nunito"/>
              </a:rPr>
              <a:t>Large Language Models</a:t>
            </a:r>
            <a:r>
              <a:rPr b="0" i="0" lang="en" sz="1800" u="none" cap="none" strike="noStrike">
                <a:solidFill>
                  <a:srgbClr val="000000"/>
                </a:solidFill>
                <a:latin typeface="Nunito"/>
                <a:ea typeface="Nunito"/>
                <a:cs typeface="Nunito"/>
                <a:sym typeface="Nunito"/>
              </a:rPr>
              <a:t>, or LLMs for short</a:t>
            </a:r>
            <a:endParaRPr b="0" i="0" sz="2100" u="none" cap="none" strike="noStrike">
              <a:solidFill>
                <a:srgbClr val="000000"/>
              </a:solidFill>
              <a:latin typeface="Nunito"/>
              <a:ea typeface="Nunito"/>
              <a:cs typeface="Nunito"/>
              <a:sym typeface="Nunito"/>
            </a:endParaRPr>
          </a:p>
        </p:txBody>
      </p:sp>
      <p:sp>
        <p:nvSpPr>
          <p:cNvPr id="1508" name="Google Shape;1508;p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GA Enterprise Template LED 2023 UD">
  <a:themeElements>
    <a:clrScheme name="Simple Light">
      <a:dk1>
        <a:srgbClr val="222222"/>
      </a:dk1>
      <a:lt1>
        <a:srgbClr val="FFFFFF"/>
      </a:lt1>
      <a:dk2>
        <a:srgbClr val="E41F26"/>
      </a:dk2>
      <a:lt2>
        <a:srgbClr val="EFEFEF"/>
      </a:lt2>
      <a:accent1>
        <a:srgbClr val="3740B5"/>
      </a:accent1>
      <a:accent2>
        <a:srgbClr val="3DBED4"/>
      </a:accent2>
      <a:accent3>
        <a:srgbClr val="01D068"/>
      </a:accent3>
      <a:accent4>
        <a:srgbClr val="FFCD34"/>
      </a:accent4>
      <a:accent5>
        <a:srgbClr val="F8B6C6"/>
      </a:accent5>
      <a:accent6>
        <a:srgbClr val="FE6C3B"/>
      </a:accent6>
      <a:hlink>
        <a:srgbClr val="0F6A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